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1" roundtripDataSignature="AMtx7mhXjAwmqGMKSmAxBkDFfVQAda8+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JvJo1mxVA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CEEKqcSFL0"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jbyAZ3x8o8"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mIhiZj46s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Tomemos esto por ejemplo.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Esto es un patio de colegio.</a:t>
            </a:r>
            <a:endParaRPr sz="16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6" name="Google Shape;186;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¿Para qué lo utilizamos?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pasa ahí?</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93" name="Google Shape;193;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tipo de deportes se pueden jugar ahí?</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Deportes de contacto como fútbol, Baloncesto, etc.</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00" name="Google Shape;200;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género es más usual que juegue a esta clase de deportes?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Normalmente estos deportes van asociados a roles masculinos.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10" name="Google Shape;210;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¿Hay espacio para jugar a otra clase de deportes?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Entonces si todo el espacio se ocupa para jugar a deportes de contacto, que normalmente son más usuales en hombres que en mujeres, ¿Qué espacio tienen las mujeres disponible para jugar en el patio de colegio?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Como vemos, normalmente los espacios centrales, que son los que más se ven son ocupados por hombres, dejando lo que llamamos periferia (que es todo aquello que no está en el centro, y que por eso, carece de importancia) a las mujeres. Dejándolas así en un segundo plano.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Afortunadamente, las cosas están cambiando, aunque muy poco a poco.</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50000"/>
              </a:lnSpc>
              <a:spcBef>
                <a:spcPts val="1200"/>
              </a:spcBef>
              <a:spcAft>
                <a:spcPts val="0"/>
              </a:spcAft>
              <a:buSzPts val="1400"/>
              <a:buNone/>
            </a:pPr>
            <a:r>
              <a:t/>
            </a:r>
            <a:endParaRPr/>
          </a:p>
        </p:txBody>
      </p:sp>
      <p:sp>
        <p:nvSpPr>
          <p:cNvPr id="220" name="Google Shape;220;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¿En que más temas se nos ocurren que puede ir relacionadas el género y la educación?</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l">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29" name="Google Shape;229;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podría estar estudiando esta chica? ¿Ciencias sociales, ingeniera, informática, ciencias de la salud?</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38" name="Google Shape;238;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podría estar estudiando este chico?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Normalmente la gente nos pensamos que los hombres estudian cosas como medicina, ingeniería, informática, derecho, etc. Que se relacionan con trabajos de mejor posición. Mientras que de las mujeres pensamos que casi todo lo que estudian van relacionadas con los cuidados, como magisterio, enfermería, ciencias sociales, etc, que son trabajos peor valorados.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Pero </a:t>
            </a:r>
            <a:r>
              <a:rPr lang="en-US" sz="1300">
                <a:latin typeface="Arial"/>
                <a:ea typeface="Arial"/>
                <a:cs typeface="Arial"/>
                <a:sym typeface="Arial"/>
              </a:rPr>
              <a:t>cómo</a:t>
            </a:r>
            <a:r>
              <a:rPr lang="en-US" sz="1300">
                <a:latin typeface="Arial"/>
                <a:ea typeface="Arial"/>
                <a:cs typeface="Arial"/>
                <a:sym typeface="Arial"/>
              </a:rPr>
              <a:t> vamos a ver más adelante, esto no siempre es así.</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47" name="Google Shape;247;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Otra pregunta, ¿Quiénes pensáis que tiene más opciones de acceder a educación superior y a un trabajo relacionado con sus estudios?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Normalmente la gente piensa que los hombres están más preparados para tener un trabajo, ya que tienen mejor nivel de educación más alto.</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57" name="Google Shape;257;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Como vemos en esta gráfica, en España, hay más mujeres que hombres que cuenten con un diploma de educación superior.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Sin embargo, como vemos en la gráfica de al lado, aunque las mujeres tengan más nivel de educación, los hombres ocupan más porcentaje de la gente que trabaja.</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66" name="Google Shape;266;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Las cuestiones de género son transversales a todos los niveles de la vida, por lo que está más que claro que cuando analizamos la educación será un factor clave a tener en cuenta.</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Pero antes de seguir con ese tema, debemos preguntarnos, ¿Qué es la educación? ¿A que hace referencia? ¿Qué entendemos por educación?</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3" name="Google Shape;103;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¿Por qué creéis que se da esto?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286" name="Google Shape;286;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grados universitarios son los más populares para estudiar en mujeres?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¿Por qué creéis que es esto?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13" name="Google Shape;313;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Pues como vemos en esta gráfica la mayoría de las carreras universitarias estudiadas por mujeres están relacionadas con empresariales, publicidad, derecho, magisterio, ciencias sociales, periodismo.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¿Coincide esto con lo que pensábais? ¿Por qué?</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22" name="Google Shape;322;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Pensemos, ¿relacionado con el contenido que se enseña en clase, puede haber también diferencias en torno al género?</a:t>
            </a:r>
            <a:endParaRPr sz="1300">
              <a:latin typeface="Arial"/>
              <a:ea typeface="Arial"/>
              <a:cs typeface="Arial"/>
              <a:sym typeface="Arial"/>
            </a:endParaRPr>
          </a:p>
          <a:p>
            <a:pPr indent="0" lvl="0" marL="0" rtl="0" algn="just">
              <a:lnSpc>
                <a:spcPct val="20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p:txBody>
      </p:sp>
      <p:sp>
        <p:nvSpPr>
          <p:cNvPr id="340" name="Google Shape;340;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Primero tendremos que tener en cuenta que hasta hace muy muy poco tiempo las mujeres en todo el mundo dependían directamente de los hombres (de su padre, de su hermano o de su marido) y en otros casos de la Iglesia.</a:t>
            </a:r>
            <a:endParaRPr sz="1300">
              <a:latin typeface="Arial"/>
              <a:ea typeface="Arial"/>
              <a:cs typeface="Arial"/>
              <a:sym typeface="Arial"/>
            </a:endParaRPr>
          </a:p>
          <a:p>
            <a:pPr indent="0" lvl="0" marL="0" rtl="0" algn="just">
              <a:lnSpc>
                <a:spcPct val="150000"/>
              </a:lnSpc>
              <a:spcBef>
                <a:spcPts val="1200"/>
              </a:spcBef>
              <a:spcAft>
                <a:spcPts val="0"/>
              </a:spcAft>
              <a:buSzPts val="1400"/>
              <a:buNone/>
            </a:pPr>
            <a:r>
              <a:rPr lang="en-US" sz="1300">
                <a:latin typeface="Arial"/>
                <a:ea typeface="Arial"/>
                <a:cs typeface="Arial"/>
                <a:sym typeface="Arial"/>
              </a:rPr>
              <a:t>¿Qué causa esto? Esto hace que las mujeres no pudieran ocupar el centro, la posición pública. Cojamos por ejemplo la filosofía, durante mucho tiempo, la mayoría de los pensadores famosos eran hombres, y las mujeres fueron excluidas de este campo.</a:t>
            </a:r>
            <a:br>
              <a:rPr lang="en-US" sz="1300">
                <a:latin typeface="Arial"/>
                <a:ea typeface="Arial"/>
                <a:cs typeface="Arial"/>
                <a:sym typeface="Arial"/>
              </a:rPr>
            </a:br>
            <a:r>
              <a:rPr lang="en-US" sz="1300">
                <a:latin typeface="Arial"/>
                <a:ea typeface="Arial"/>
                <a:cs typeface="Arial"/>
                <a:sym typeface="Arial"/>
              </a:rPr>
              <a:t>Es por eso por lo que ahora los nombres más importantes de la filosofía son hombres</a:t>
            </a:r>
            <a:endParaRPr sz="1300">
              <a:latin typeface="Arial"/>
              <a:ea typeface="Arial"/>
              <a:cs typeface="Arial"/>
              <a:sym typeface="Arial"/>
            </a:endParaRPr>
          </a:p>
          <a:p>
            <a:pPr indent="0" lvl="0" marL="0" rtl="0" algn="just">
              <a:lnSpc>
                <a:spcPct val="150000"/>
              </a:lnSpc>
              <a:spcBef>
                <a:spcPts val="1200"/>
              </a:spcBef>
              <a:spcAft>
                <a:spcPts val="0"/>
              </a:spcAft>
              <a:buSzPts val="1400"/>
              <a:buNone/>
            </a:pPr>
            <a:r>
              <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47" name="Google Shape;347;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Como Platón, Aristoteles, Santo Tomás de Aquino, Locke, etc., y son los que se siguen estudiando en la asignatura de filosofía.</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60" name="Google Shape;360;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También tiene influencia en la representación de la vida pública, la mayoría de calles que llevan nombre de personas, tienen nombre de hombres y no de mujeres.</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4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70" name="Google Shape;370;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El impacto de género en la cultura cotidiana es un no parar.</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nos llama la atención de la señalización de estas puertas de cuarto de baño?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Como vemos la señal la puerta del baño de hombres es azul (color asignado a la masculinidad). Además, en la puerta pone “Haz cosas épicas”, como vemos podemos decir que a los hombres se les anima a hacer cosas importantes, a mantenerse en el centro de la sociedad, a que sean valientes y aventureros.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Pero que vemos en la puerta de mujeres, que además está pintada de rosa (color de lo femenino) que nos hace pensar en todo aquello que es delicado, suave, tierno y romántico.  Además, el mensaje que les damos a las mujeres es que sonrían ya que deberían de alegrarse de perder peso. Poniendo en el foco de atención que lo más importante de una mujer es su físico y como se presenta al mundo.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78" name="Google Shape;378;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Pues todo esto que estamos viendo en casos concretos, lo podemos aplicar a muchas más cosas, como los juguetes, que los de chicas suelen ser rosas, con cosas brillantes y relacionado con el cuidado (muñecas, bebés, osos de peluche, etc.) y los de niños suelen ir relacionados con la estimulación física y mental (balones, scalextric, microscopios, telescopios, coches de carreras, etc.). Cuando la verdad es que a una niña le pueden gustar esa clase de juguetes también y viceversa.</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¿Se os ocurren más casos?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87" name="Google Shape;387;p2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Durante los años 50 circulaba en España la “Guía de la buena esposa: 11 reglas para mantener a tu marido feliz”. Esta guía está formada por 15 viñetas, que son la secuencia de apertura de una serie mexicana, y que en cada una de ellas hay un consejo para “mantener a tu marido feliz”.</a:t>
            </a:r>
            <a:endParaRPr sz="1300">
              <a:latin typeface="Arial"/>
              <a:ea typeface="Arial"/>
              <a:cs typeface="Arial"/>
              <a:sym typeface="Arial"/>
            </a:endParaRPr>
          </a:p>
          <a:p>
            <a:pPr indent="0" lvl="0" marL="0" rtl="0" algn="just">
              <a:lnSpc>
                <a:spcPct val="115000"/>
              </a:lnSpc>
              <a:spcBef>
                <a:spcPts val="1200"/>
              </a:spcBef>
              <a:spcAft>
                <a:spcPts val="1200"/>
              </a:spcAft>
              <a:buClr>
                <a:schemeClr val="dk1"/>
              </a:buClr>
              <a:buSzPts val="1100"/>
              <a:buFont typeface="Arial"/>
              <a:buNone/>
            </a:pPr>
            <a:r>
              <a:rPr lang="en-US" sz="1300">
                <a:latin typeface="Arial"/>
                <a:ea typeface="Arial"/>
                <a:cs typeface="Arial"/>
                <a:sym typeface="Arial"/>
              </a:rPr>
              <a:t>Aunque ya ha pasado más de 70 años, aún hoy en día hay mensajes de aquella guía que se siguen repitiendo.</a:t>
            </a:r>
            <a:endParaRPr/>
          </a:p>
        </p:txBody>
      </p:sp>
      <p:sp>
        <p:nvSpPr>
          <p:cNvPr id="394" name="Google Shape;394;p2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De acuerdo, entonces, ¿dónde puedo recibir educación?</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Si lo pensamos, estas frases siguen muy presentes en cómo se percibe a las mujeres hoy en día. La sociedad dice a las mujeres que deben ser interesantes, estar siempre guapas, felices, y nunca quejarse. No se les permite ser una persona completa con todas las emociones y sentimientos que podemos tener, sino que solo pueden mostrar esas emociones "positivas" que no molestan a los demás. Además, no se les permite estar tristes o enfadadas, por ejemplo.</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a:p>
        </p:txBody>
      </p:sp>
      <p:sp>
        <p:nvSpPr>
          <p:cNvPr id="403" name="Google Shape;403;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Esta imagen es de un Congreso que se hizo para “Uniendo esfuerzos para la Lactancia Materna”, como veis en la foto, no invitaron a ninguna mujer para participar.</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Es verdad que cada vez se habla más de temáticas que influyen a las mujeres como en este caso la lactancia, pero se las sigue dejando fuera de esos espacios. Eso hace que no se pueda llegar a una igualdad real.</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No sirve de nada que se hable de lactancia, si no se le deja a hablar a mujeres que hayan sido lactantes.</a:t>
            </a:r>
            <a:endParaRPr sz="1300">
              <a:latin typeface="Arial"/>
              <a:ea typeface="Arial"/>
              <a:cs typeface="Arial"/>
              <a:sym typeface="Arial"/>
            </a:endParaRPr>
          </a:p>
          <a:p>
            <a:pPr indent="0" lvl="0" marL="0" rtl="0" algn="just">
              <a:lnSpc>
                <a:spcPct val="150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16" name="Google Shape;416;p3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u="sng">
                <a:solidFill>
                  <a:schemeClr val="hlink"/>
                </a:solidFill>
                <a:latin typeface="Arial"/>
                <a:ea typeface="Arial"/>
                <a:cs typeface="Arial"/>
                <a:sym typeface="Arial"/>
                <a:hlinkClick r:id="rId2"/>
              </a:rPr>
              <a:t>https://www.youtube.com/watch?v=pJvJo1mxVAE</a:t>
            </a:r>
            <a:endParaRPr sz="1300">
              <a:latin typeface="Arial"/>
              <a:ea typeface="Arial"/>
              <a:cs typeface="Arial"/>
              <a:sym typeface="Arial"/>
            </a:endParaRPr>
          </a:p>
        </p:txBody>
      </p:sp>
      <p:sp>
        <p:nvSpPr>
          <p:cNvPr id="424" name="Google Shape;424;p3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3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u="sng">
                <a:solidFill>
                  <a:schemeClr val="hlink"/>
                </a:solidFill>
                <a:latin typeface="Arial"/>
                <a:ea typeface="Arial"/>
                <a:cs typeface="Arial"/>
                <a:sym typeface="Arial"/>
                <a:hlinkClick r:id="rId2"/>
              </a:rPr>
              <a:t>https://www.youtube.com/watch?v=xCEEKqcSFL0</a:t>
            </a:r>
            <a:endParaRPr sz="1300">
              <a:latin typeface="Arial"/>
              <a:ea typeface="Arial"/>
              <a:cs typeface="Arial"/>
              <a:sym typeface="Arial"/>
            </a:endParaRPr>
          </a:p>
        </p:txBody>
      </p:sp>
      <p:sp>
        <p:nvSpPr>
          <p:cNvPr id="441" name="Google Shape;441;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3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tipo de historias os contaban cuando eráis pequeñas y pequeños?</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58" name="Google Shape;458;p3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u="sng">
                <a:solidFill>
                  <a:schemeClr val="hlink"/>
                </a:solidFill>
                <a:latin typeface="Arial"/>
                <a:ea typeface="Arial"/>
                <a:cs typeface="Arial"/>
                <a:sym typeface="Arial"/>
                <a:hlinkClick r:id="rId2"/>
              </a:rPr>
              <a:t>https://www.youtube.com/watch?v=njbyAZ3x8o8</a:t>
            </a:r>
            <a:endParaRPr sz="1300">
              <a:latin typeface="Arial"/>
              <a:ea typeface="Arial"/>
              <a:cs typeface="Arial"/>
              <a:sym typeface="Arial"/>
            </a:endParaRPr>
          </a:p>
        </p:txBody>
      </p:sp>
      <p:sp>
        <p:nvSpPr>
          <p:cNvPr id="466" name="Google Shape;466;p3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¿Qué tipo de canción os cantaban cuando eráis pequeñas y pequeños?</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474" name="Google Shape;474;p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u="sng">
                <a:solidFill>
                  <a:schemeClr val="hlink"/>
                </a:solidFill>
                <a:latin typeface="Arial"/>
                <a:ea typeface="Arial"/>
                <a:cs typeface="Arial"/>
                <a:sym typeface="Arial"/>
                <a:hlinkClick r:id="rId2"/>
              </a:rPr>
              <a:t>https://www.youtube.com/watch?v=_mIhiZj46sg</a:t>
            </a:r>
            <a:endParaRPr sz="1300">
              <a:latin typeface="Arial"/>
              <a:ea typeface="Arial"/>
              <a:cs typeface="Arial"/>
              <a:sym typeface="Arial"/>
            </a:endParaRPr>
          </a:p>
        </p:txBody>
      </p:sp>
      <p:sp>
        <p:nvSpPr>
          <p:cNvPr id="482" name="Google Shape;482;p3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¿Podría un perro educarme en algún aspecto?</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2" name="Google Shape;122;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100"/>
              <a:buNone/>
            </a:pPr>
            <a:r>
              <a:rPr lang="en-US" sz="1300">
                <a:latin typeface="Arial"/>
                <a:ea typeface="Arial"/>
                <a:cs typeface="Arial"/>
                <a:sym typeface="Arial"/>
              </a:rPr>
              <a:t>Ahora vamos a hacer una dinámica de teatro.</a:t>
            </a:r>
            <a:endParaRPr sz="1300">
              <a:latin typeface="Arial"/>
              <a:ea typeface="Arial"/>
              <a:cs typeface="Arial"/>
              <a:sym typeface="Arial"/>
            </a:endParaRPr>
          </a:p>
          <a:p>
            <a:pPr indent="0" lvl="0" marL="0" rtl="0" algn="just">
              <a:lnSpc>
                <a:spcPct val="115000"/>
              </a:lnSpc>
              <a:spcBef>
                <a:spcPts val="1200"/>
              </a:spcBef>
              <a:spcAft>
                <a:spcPts val="1200"/>
              </a:spcAft>
              <a:buSzPts val="1100"/>
              <a:buNone/>
            </a:pPr>
            <a:r>
              <a:rPr lang="en-US" sz="1300">
                <a:latin typeface="Arial"/>
                <a:ea typeface="Arial"/>
                <a:cs typeface="Arial"/>
                <a:sym typeface="Arial"/>
              </a:rPr>
              <a:t>En un papel, vais a escribir una situación que hayas vivido en el colegio de pequeñas que esté relacionada con vuestro género. </a:t>
            </a:r>
            <a:endParaRPr/>
          </a:p>
        </p:txBody>
      </p:sp>
      <p:sp>
        <p:nvSpPr>
          <p:cNvPr id="490" name="Google Shape;490;p4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100"/>
              <a:buNone/>
            </a:pPr>
            <a:r>
              <a:rPr lang="en-US" sz="1300">
                <a:latin typeface="Arial"/>
                <a:ea typeface="Arial"/>
                <a:cs typeface="Arial"/>
                <a:sym typeface="Arial"/>
              </a:rPr>
              <a:t>¿Qué hicistéis en esa situación?</a:t>
            </a:r>
            <a:endParaRPr sz="1300">
              <a:latin typeface="Arial"/>
              <a:ea typeface="Arial"/>
              <a:cs typeface="Arial"/>
              <a:sym typeface="Arial"/>
            </a:endParaRPr>
          </a:p>
          <a:p>
            <a:pPr indent="0" lvl="0" marL="0" rtl="0" algn="just">
              <a:lnSpc>
                <a:spcPct val="115000"/>
              </a:lnSpc>
              <a:spcBef>
                <a:spcPts val="1200"/>
              </a:spcBef>
              <a:spcAft>
                <a:spcPts val="0"/>
              </a:spcAft>
              <a:buSzPts val="1100"/>
              <a:buNone/>
            </a:pPr>
            <a:r>
              <a:rPr lang="en-US" sz="1300">
                <a:latin typeface="Arial"/>
                <a:ea typeface="Arial"/>
                <a:cs typeface="Arial"/>
                <a:sym typeface="Arial"/>
              </a:rPr>
              <a:t>¿Qué pensáis que haríais ahora?</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501" name="Google Shape;501;p4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¿Pensáis que el </a:t>
            </a:r>
            <a:r>
              <a:rPr lang="en-US" sz="1300">
                <a:latin typeface="Arial"/>
                <a:ea typeface="Arial"/>
                <a:cs typeface="Arial"/>
                <a:sym typeface="Arial"/>
              </a:rPr>
              <a:t>género</a:t>
            </a:r>
            <a:r>
              <a:rPr lang="en-US" sz="1300">
                <a:latin typeface="Arial"/>
                <a:ea typeface="Arial"/>
                <a:cs typeface="Arial"/>
                <a:sym typeface="Arial"/>
              </a:rPr>
              <a:t> influye en la educación?</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508" name="Google Shape;508;p4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Ahora por grupos, vais a dibujar vuestro colegio ideal.</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517" name="Google Shape;517;p4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p4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4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La educación es el proceso de enseñar y/o aprender, casi siempre en lugares como escuelas o universidades.</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30" name="Google Shape;130;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Por otra parte, educación también hace referencia al conocimiento que uno adquiere a través de la familia, amigos, relaciones, tecnologías, noticias o el entorno como la propia ciudad de uno.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40" name="Google Shape;140;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Ahora que ya tenemos claro lo que significa educación, os pregunto, ¿Qué diferencia hay entre enseñar y aprender?</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Cuando hablamos de enseñar, la importancia de la acción está en la persona que comparte lo que sabe.</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Por el contrario, cuando hablamos de aprender, la importancia de la acción está en la persona que está conociendo informaciones y cosas nuevas.</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Por eso, una persona puede estar enseñando algo y la otra persona que le escucha puede o no aprender.</a:t>
            </a:r>
            <a:endParaRPr sz="1300">
              <a:latin typeface="Arial"/>
              <a:ea typeface="Arial"/>
              <a:cs typeface="Arial"/>
              <a:sym typeface="Arial"/>
            </a:endParaRPr>
          </a:p>
          <a:p>
            <a:pPr indent="0" lvl="0" marL="0" rtl="0" algn="l">
              <a:lnSpc>
                <a:spcPct val="100000"/>
              </a:lnSpc>
              <a:spcBef>
                <a:spcPts val="1200"/>
              </a:spcBef>
              <a:spcAft>
                <a:spcPts val="0"/>
              </a:spcAft>
              <a:buSzPts val="1400"/>
              <a:buNone/>
            </a:pPr>
            <a:r>
              <a:t/>
            </a:r>
            <a:endParaRPr sz="1300">
              <a:solidFill>
                <a:srgbClr val="1F1F1F"/>
              </a:solidFill>
              <a:latin typeface="Arial"/>
              <a:ea typeface="Arial"/>
              <a:cs typeface="Arial"/>
              <a:sym typeface="Arial"/>
            </a:endParaRPr>
          </a:p>
        </p:txBody>
      </p:sp>
      <p:sp>
        <p:nvSpPr>
          <p:cNvPr id="157" name="Google Shape;157;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¿Crees que el género determina la educación?</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 </a:t>
            </a:r>
            <a:endParaRPr sz="13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69" name="Google Shape;169;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¿Cuál es vuestra experiencia con la educación?</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 Dejar tiempo para que el grupo pueda manifestar sus reflexiones y respuestas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Alguien de aquí tiene hermanos o hermanas (del género opuesto).  </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¿Tenéis las mismas tareas asignadas dentro de casa?</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1300">
                <a:latin typeface="Arial"/>
                <a:ea typeface="Arial"/>
                <a:cs typeface="Arial"/>
                <a:sym typeface="Arial"/>
              </a:rPr>
              <a:t>¿Hay algo que a tu hermano o hermana se le haya animado a aprender y a ti con las mismas características no? Como un deporte o tareas de cuidado.</a:t>
            </a:r>
            <a:endParaRPr sz="13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t/>
            </a:r>
            <a:endParaRPr sz="1300">
              <a:solidFill>
                <a:srgbClr val="1F1F1F"/>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78" name="Google Shape;178;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5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5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5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5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5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5"/>
          <p:cNvSpPr/>
          <p:nvPr>
            <p:ph idx="2" type="pic"/>
          </p:nvPr>
        </p:nvSpPr>
        <p:spPr>
          <a:xfrm>
            <a:off x="1792288" y="612775"/>
            <a:ext cx="5486400" cy="4114800"/>
          </a:xfrm>
          <a:prstGeom prst="rect">
            <a:avLst/>
          </a:prstGeom>
          <a:noFill/>
          <a:ln>
            <a:noFill/>
          </a:ln>
        </p:spPr>
      </p:sp>
      <p:sp>
        <p:nvSpPr>
          <p:cNvPr id="68" name="Google Shape;68;p5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5.jpg"/><Relationship Id="rId13" Type="http://schemas.openxmlformats.org/officeDocument/2006/relationships/image" Target="../media/image1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jp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jp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8.png"/><Relationship Id="rId7"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jpg"/><Relationship Id="rId4" Type="http://schemas.openxmlformats.org/officeDocument/2006/relationships/image" Target="../media/image18.png"/><Relationship Id="rId5" Type="http://schemas.openxmlformats.org/officeDocument/2006/relationships/image" Target="../media/image49.png"/><Relationship Id="rId6"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jp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2.png"/><Relationship Id="rId4" Type="http://schemas.openxmlformats.org/officeDocument/2006/relationships/image" Target="../media/image64.png"/><Relationship Id="rId5" Type="http://schemas.openxmlformats.org/officeDocument/2006/relationships/image" Target="../media/image59.png"/><Relationship Id="rId6"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jpg"/><Relationship Id="rId4" Type="http://schemas.openxmlformats.org/officeDocument/2006/relationships/image" Target="../media/image53.png"/><Relationship Id="rId5" Type="http://schemas.openxmlformats.org/officeDocument/2006/relationships/image" Target="../media/image43.png"/><Relationship Id="rId6" Type="http://schemas.openxmlformats.org/officeDocument/2006/relationships/image" Target="../media/image65.png"/><Relationship Id="rId7"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58.png"/><Relationship Id="rId5" Type="http://schemas.openxmlformats.org/officeDocument/2006/relationships/image" Target="../media/image48.png"/><Relationship Id="rId6"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6.png"/><Relationship Id="rId4" Type="http://schemas.openxmlformats.org/officeDocument/2006/relationships/image" Target="../media/image57.png"/><Relationship Id="rId5" Type="http://schemas.openxmlformats.org/officeDocument/2006/relationships/image" Target="../media/image56.png"/><Relationship Id="rId6"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1.jpg"/><Relationship Id="rId4" Type="http://schemas.openxmlformats.org/officeDocument/2006/relationships/image" Target="../media/image18.png"/><Relationship Id="rId5" Type="http://schemas.openxmlformats.org/officeDocument/2006/relationships/image" Target="../media/image54.png"/><Relationship Id="rId6"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0.png"/><Relationship Id="rId4" Type="http://schemas.openxmlformats.org/officeDocument/2006/relationships/image" Target="../media/image60.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1.jpg"/><Relationship Id="rId4" Type="http://schemas.openxmlformats.org/officeDocument/2006/relationships/image" Target="../media/image62.jpg"/><Relationship Id="rId5" Type="http://schemas.openxmlformats.org/officeDocument/2006/relationships/image" Target="../media/image76.jpg"/><Relationship Id="rId6"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www.youtube.com/watch?v=pJvJo1mxVAE" TargetMode="External"/><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2.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www.youtube.com/watch?v=xCEEKqcSFL0" TargetMode="External"/><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102.png"/><Relationship Id="rId5" Type="http://schemas.openxmlformats.org/officeDocument/2006/relationships/image" Target="../media/image28.png"/><Relationship Id="rId6"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40.png"/><Relationship Id="rId5" Type="http://schemas.openxmlformats.org/officeDocument/2006/relationships/image" Target="../media/image8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www.youtube.com/watch?v=njbyAZ3x8o8" TargetMode="External"/><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7.png"/><Relationship Id="rId4" Type="http://schemas.openxmlformats.org/officeDocument/2006/relationships/image" Target="../media/image40.png"/><Relationship Id="rId5" Type="http://schemas.openxmlformats.org/officeDocument/2006/relationships/image" Target="../media/image10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www.youtube.com/watch?v=_mIhiZj46sg" TargetMode="External"/><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91.png"/><Relationship Id="rId5" Type="http://schemas.openxmlformats.org/officeDocument/2006/relationships/image" Target="../media/image67.png"/><Relationship Id="rId6" Type="http://schemas.openxmlformats.org/officeDocument/2006/relationships/image" Target="../media/image25.png"/><Relationship Id="rId7"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8.png"/><Relationship Id="rId6"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87.png"/><Relationship Id="rId5" Type="http://schemas.openxmlformats.org/officeDocument/2006/relationships/image" Target="../media/image25.png"/><Relationship Id="rId6" Type="http://schemas.openxmlformats.org/officeDocument/2006/relationships/image" Target="../media/image96.png"/></Relationships>
</file>

<file path=ppt/slides/_rels/slide4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93.jpg"/><Relationship Id="rId13" Type="http://schemas.openxmlformats.org/officeDocument/2006/relationships/image" Target="../media/image98.png"/><Relationship Id="rId12" Type="http://schemas.openxmlformats.org/officeDocument/2006/relationships/image" Target="../media/image99.png"/><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0.png"/></Relationships>
</file>

<file path=ppt/slides/_rels/slide45.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93.jpg"/><Relationship Id="rId13" Type="http://schemas.openxmlformats.org/officeDocument/2006/relationships/image" Target="../media/image3.png"/><Relationship Id="rId12" Type="http://schemas.openxmlformats.org/officeDocument/2006/relationships/image" Target="../media/image97.png"/><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6.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25.png"/></Relationships>
</file>

<file path=ppt/slides/_rels/slide6.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1.png"/><Relationship Id="rId13" Type="http://schemas.openxmlformats.org/officeDocument/2006/relationships/image" Target="../media/image20.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31.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30.png"/><Relationship Id="rId7" Type="http://schemas.openxmlformats.org/officeDocument/2006/relationships/image" Target="../media/image24.png"/><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23.png"/><Relationship Id="rId7"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8.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67.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0" y="5473043"/>
            <a:ext cx="18288000" cy="3170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034489"/>
                </a:solidFill>
                <a:latin typeface="Arial"/>
                <a:ea typeface="Arial"/>
                <a:cs typeface="Arial"/>
                <a:sym typeface="Arial"/>
              </a:rPr>
              <a:t>Cuestiones de Género </a:t>
            </a:r>
            <a:endParaRPr b="0" i="0" sz="9600" u="none" cap="none" strike="noStrike">
              <a:solidFill>
                <a:srgbClr val="03448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034489"/>
                </a:solidFill>
                <a:latin typeface="Arial"/>
                <a:ea typeface="Arial"/>
                <a:cs typeface="Arial"/>
                <a:sym typeface="Arial"/>
              </a:rPr>
              <a:t>en la E</a:t>
            </a:r>
            <a:r>
              <a:rPr lang="en-US" sz="9600">
                <a:solidFill>
                  <a:srgbClr val="034489"/>
                </a:solidFill>
              </a:rPr>
              <a:t>d</a:t>
            </a:r>
            <a:r>
              <a:rPr b="0" i="0" lang="en-US" sz="9600" u="none" cap="none" strike="noStrike">
                <a:solidFill>
                  <a:srgbClr val="034489"/>
                </a:solidFill>
                <a:latin typeface="Arial"/>
                <a:ea typeface="Arial"/>
                <a:cs typeface="Arial"/>
                <a:sym typeface="Arial"/>
              </a:rPr>
              <a:t>ucación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5361450" y="3671999"/>
            <a:ext cx="5401993" cy="5861861"/>
          </a:xfrm>
          <a:custGeom>
            <a:rect b="b" l="l" r="r" t="t"/>
            <a:pathLst>
              <a:path extrusionOk="0" h="5861861" w="5401993">
                <a:moveTo>
                  <a:pt x="0" y="0"/>
                </a:moveTo>
                <a:lnTo>
                  <a:pt x="5401993" y="0"/>
                </a:lnTo>
                <a:lnTo>
                  <a:pt x="5401993" y="5861860"/>
                </a:lnTo>
                <a:lnTo>
                  <a:pt x="0" y="5861860"/>
                </a:lnTo>
                <a:lnTo>
                  <a:pt x="0" y="0"/>
                </a:lnTo>
                <a:close/>
              </a:path>
            </a:pathLst>
          </a:custGeom>
          <a:blipFill rotWithShape="1">
            <a:blip r:embed="rId3">
              <a:alphaModFix/>
            </a:blip>
            <a:stretch>
              <a:fillRect b="0" l="0" r="0" t="0"/>
            </a:stretch>
          </a:blipFill>
          <a:ln>
            <a:noFill/>
          </a:ln>
        </p:spPr>
      </p:sp>
      <p:sp>
        <p:nvSpPr>
          <p:cNvPr id="90" name="Google Shape;90;p1"/>
          <p:cNvSpPr/>
          <p:nvPr/>
        </p:nvSpPr>
        <p:spPr>
          <a:xfrm>
            <a:off x="-2399842" y="5444544"/>
            <a:ext cx="7495243" cy="7627512"/>
          </a:xfrm>
          <a:custGeom>
            <a:rect b="b" l="l" r="r" t="t"/>
            <a:pathLst>
              <a:path extrusionOk="0" h="7627512" w="7495243">
                <a:moveTo>
                  <a:pt x="0" y="0"/>
                </a:moveTo>
                <a:lnTo>
                  <a:pt x="7495244" y="0"/>
                </a:lnTo>
                <a:lnTo>
                  <a:pt x="7495244" y="7627512"/>
                </a:lnTo>
                <a:lnTo>
                  <a:pt x="0" y="7627512"/>
                </a:lnTo>
                <a:lnTo>
                  <a:pt x="0" y="0"/>
                </a:lnTo>
                <a:close/>
              </a:path>
            </a:pathLst>
          </a:custGeom>
          <a:blipFill rotWithShape="1">
            <a:blip r:embed="rId4">
              <a:alphaModFix/>
            </a:blip>
            <a:stretch>
              <a:fillRect b="0" l="0" r="0" t="0"/>
            </a:stretch>
          </a:blipFill>
          <a:ln>
            <a:noFill/>
          </a:ln>
        </p:spPr>
      </p:sp>
      <p:sp>
        <p:nvSpPr>
          <p:cNvPr id="91" name="Google Shape;91;p1"/>
          <p:cNvSpPr/>
          <p:nvPr/>
        </p:nvSpPr>
        <p:spPr>
          <a:xfrm rot="-10268982">
            <a:off x="-1325839" y="-3117875"/>
            <a:ext cx="5761765" cy="7342692"/>
          </a:xfrm>
          <a:custGeom>
            <a:rect b="b" l="l" r="r" t="t"/>
            <a:pathLst>
              <a:path extrusionOk="0" h="7342692" w="5761765">
                <a:moveTo>
                  <a:pt x="0" y="0"/>
                </a:moveTo>
                <a:lnTo>
                  <a:pt x="5761765" y="0"/>
                </a:lnTo>
                <a:lnTo>
                  <a:pt x="5761765" y="7342692"/>
                </a:lnTo>
                <a:lnTo>
                  <a:pt x="0" y="7342692"/>
                </a:lnTo>
                <a:lnTo>
                  <a:pt x="0" y="0"/>
                </a:lnTo>
                <a:close/>
              </a:path>
            </a:pathLst>
          </a:custGeom>
          <a:blipFill rotWithShape="1">
            <a:blip r:embed="rId5">
              <a:alphaModFix/>
            </a:blip>
            <a:stretch>
              <a:fillRect b="0" l="0" r="0" t="0"/>
            </a:stretch>
          </a:blipFill>
          <a:ln>
            <a:noFill/>
          </a:ln>
        </p:spPr>
      </p:sp>
      <p:sp>
        <p:nvSpPr>
          <p:cNvPr id="92" name="Google Shape;92;p1"/>
          <p:cNvSpPr/>
          <p:nvPr/>
        </p:nvSpPr>
        <p:spPr>
          <a:xfrm>
            <a:off x="12894286" y="-3947901"/>
            <a:ext cx="6939310" cy="7122342"/>
          </a:xfrm>
          <a:custGeom>
            <a:rect b="b" l="l" r="r" t="t"/>
            <a:pathLst>
              <a:path extrusionOk="0" h="7122342" w="6939310">
                <a:moveTo>
                  <a:pt x="0" y="0"/>
                </a:moveTo>
                <a:lnTo>
                  <a:pt x="6939309" y="0"/>
                </a:lnTo>
                <a:lnTo>
                  <a:pt x="6939309" y="7122342"/>
                </a:lnTo>
                <a:lnTo>
                  <a:pt x="0" y="7122342"/>
                </a:lnTo>
                <a:lnTo>
                  <a:pt x="0" y="0"/>
                </a:lnTo>
                <a:close/>
              </a:path>
            </a:pathLst>
          </a:custGeom>
          <a:blipFill rotWithShape="1">
            <a:blip r:embed="rId6">
              <a:alphaModFix/>
            </a:blip>
            <a:stretch>
              <a:fillRect b="0" l="0" r="0" t="0"/>
            </a:stretch>
          </a:blipFill>
          <a:ln>
            <a:noFill/>
          </a:ln>
        </p:spPr>
      </p:sp>
      <p:sp>
        <p:nvSpPr>
          <p:cNvPr id="93" name="Google Shape;93;p1"/>
          <p:cNvSpPr/>
          <p:nvPr/>
        </p:nvSpPr>
        <p:spPr>
          <a:xfrm>
            <a:off x="5913874" y="-2149667"/>
            <a:ext cx="4798956" cy="4572827"/>
          </a:xfrm>
          <a:custGeom>
            <a:rect b="b" l="l" r="r" t="t"/>
            <a:pathLst>
              <a:path extrusionOk="0" h="4572827" w="4798956">
                <a:moveTo>
                  <a:pt x="0" y="0"/>
                </a:moveTo>
                <a:lnTo>
                  <a:pt x="4798956" y="0"/>
                </a:lnTo>
                <a:lnTo>
                  <a:pt x="4798956" y="4572827"/>
                </a:lnTo>
                <a:lnTo>
                  <a:pt x="0" y="4572827"/>
                </a:lnTo>
                <a:lnTo>
                  <a:pt x="0" y="0"/>
                </a:lnTo>
                <a:close/>
              </a:path>
            </a:pathLst>
          </a:custGeom>
          <a:blipFill rotWithShape="1">
            <a:blip r:embed="rId7">
              <a:alphaModFix/>
            </a:blip>
            <a:stretch>
              <a:fillRect b="0" l="0" r="0" t="0"/>
            </a:stretch>
          </a:blipFill>
          <a:ln>
            <a:noFill/>
          </a:ln>
        </p:spPr>
      </p:sp>
      <p:sp>
        <p:nvSpPr>
          <p:cNvPr id="94" name="Google Shape;94;p1"/>
          <p:cNvSpPr/>
          <p:nvPr/>
        </p:nvSpPr>
        <p:spPr>
          <a:xfrm rot="725820">
            <a:off x="9080682" y="7703295"/>
            <a:ext cx="5095191" cy="4189601"/>
          </a:xfrm>
          <a:custGeom>
            <a:rect b="b" l="l" r="r" t="t"/>
            <a:pathLst>
              <a:path extrusionOk="0" h="4189601" w="5095191">
                <a:moveTo>
                  <a:pt x="0" y="0"/>
                </a:moveTo>
                <a:lnTo>
                  <a:pt x="5095191" y="0"/>
                </a:lnTo>
                <a:lnTo>
                  <a:pt x="5095191" y="4189601"/>
                </a:lnTo>
                <a:lnTo>
                  <a:pt x="0" y="4189601"/>
                </a:lnTo>
                <a:lnTo>
                  <a:pt x="0" y="0"/>
                </a:lnTo>
                <a:close/>
              </a:path>
            </a:pathLst>
          </a:custGeom>
          <a:blipFill rotWithShape="1">
            <a:blip r:embed="rId8">
              <a:alphaModFix/>
            </a:blip>
            <a:stretch>
              <a:fillRect b="0" l="0" r="0" t="0"/>
            </a:stretch>
          </a:blipFill>
          <a:ln>
            <a:noFill/>
          </a:ln>
        </p:spPr>
      </p:sp>
      <p:sp>
        <p:nvSpPr>
          <p:cNvPr id="95" name="Google Shape;95;p1"/>
          <p:cNvSpPr/>
          <p:nvPr/>
        </p:nvSpPr>
        <p:spPr>
          <a:xfrm>
            <a:off x="-497481" y="8764007"/>
            <a:ext cx="19282962" cy="2068177"/>
          </a:xfrm>
          <a:custGeom>
            <a:rect b="b" l="l" r="r" t="t"/>
            <a:pathLst>
              <a:path extrusionOk="0" h="2068177" w="19282962">
                <a:moveTo>
                  <a:pt x="0" y="0"/>
                </a:moveTo>
                <a:lnTo>
                  <a:pt x="19282962" y="0"/>
                </a:lnTo>
                <a:lnTo>
                  <a:pt x="19282962" y="2068177"/>
                </a:lnTo>
                <a:lnTo>
                  <a:pt x="0" y="2068177"/>
                </a:lnTo>
                <a:lnTo>
                  <a:pt x="0" y="0"/>
                </a:lnTo>
                <a:close/>
              </a:path>
            </a:pathLst>
          </a:custGeom>
          <a:blipFill rotWithShape="1">
            <a:blip r:embed="rId9">
              <a:alphaModFix/>
            </a:blip>
            <a:stretch>
              <a:fillRect b="-261291" l="0" r="0" t="-133954"/>
            </a:stretch>
          </a:blipFill>
          <a:ln>
            <a:noFill/>
          </a:ln>
        </p:spPr>
      </p:sp>
      <p:sp>
        <p:nvSpPr>
          <p:cNvPr id="96" name="Google Shape;96;p1"/>
          <p:cNvSpPr/>
          <p:nvPr/>
        </p:nvSpPr>
        <p:spPr>
          <a:xfrm>
            <a:off x="12697779" y="9023038"/>
            <a:ext cx="5520036" cy="1156908"/>
          </a:xfrm>
          <a:custGeom>
            <a:rect b="b" l="l" r="r" t="t"/>
            <a:pathLst>
              <a:path extrusionOk="0" h="1156908" w="5520036">
                <a:moveTo>
                  <a:pt x="0" y="0"/>
                </a:moveTo>
                <a:lnTo>
                  <a:pt x="5520036" y="0"/>
                </a:lnTo>
                <a:lnTo>
                  <a:pt x="5520036" y="1156908"/>
                </a:lnTo>
                <a:lnTo>
                  <a:pt x="0" y="1156908"/>
                </a:lnTo>
                <a:lnTo>
                  <a:pt x="0" y="0"/>
                </a:lnTo>
                <a:close/>
              </a:path>
            </a:pathLst>
          </a:custGeom>
          <a:blipFill rotWithShape="1">
            <a:blip r:embed="rId10">
              <a:alphaModFix/>
            </a:blip>
            <a:stretch>
              <a:fillRect b="0" l="0" r="0" t="0"/>
            </a:stretch>
          </a:blipFill>
          <a:ln>
            <a:noFill/>
          </a:ln>
        </p:spPr>
      </p:sp>
      <p:sp>
        <p:nvSpPr>
          <p:cNvPr id="97" name="Google Shape;97;p1"/>
          <p:cNvSpPr/>
          <p:nvPr/>
        </p:nvSpPr>
        <p:spPr>
          <a:xfrm>
            <a:off x="330117" y="8947853"/>
            <a:ext cx="2720156" cy="1301326"/>
          </a:xfrm>
          <a:custGeom>
            <a:rect b="b" l="l" r="r" t="t"/>
            <a:pathLst>
              <a:path extrusionOk="0" h="1301326" w="2720156">
                <a:moveTo>
                  <a:pt x="0" y="0"/>
                </a:moveTo>
                <a:lnTo>
                  <a:pt x="2720155" y="0"/>
                </a:lnTo>
                <a:lnTo>
                  <a:pt x="2720155" y="1301326"/>
                </a:lnTo>
                <a:lnTo>
                  <a:pt x="0" y="1301326"/>
                </a:lnTo>
                <a:lnTo>
                  <a:pt x="0" y="0"/>
                </a:lnTo>
                <a:close/>
              </a:path>
            </a:pathLst>
          </a:custGeom>
          <a:blipFill rotWithShape="1">
            <a:blip r:embed="rId11">
              <a:alphaModFix/>
            </a:blip>
            <a:stretch>
              <a:fillRect b="-53799" l="0" r="0" t="-55212"/>
            </a:stretch>
          </a:blipFill>
          <a:ln>
            <a:noFill/>
          </a:ln>
        </p:spPr>
      </p:sp>
      <p:sp>
        <p:nvSpPr>
          <p:cNvPr id="98" name="Google Shape;98;p1"/>
          <p:cNvSpPr/>
          <p:nvPr/>
        </p:nvSpPr>
        <p:spPr>
          <a:xfrm>
            <a:off x="6254199" y="9146305"/>
            <a:ext cx="3830922" cy="910373"/>
          </a:xfrm>
          <a:custGeom>
            <a:rect b="b" l="l" r="r" t="t"/>
            <a:pathLst>
              <a:path extrusionOk="0" h="910373" w="3830922">
                <a:moveTo>
                  <a:pt x="0" y="0"/>
                </a:moveTo>
                <a:lnTo>
                  <a:pt x="3830922" y="0"/>
                </a:lnTo>
                <a:lnTo>
                  <a:pt x="3830922" y="910373"/>
                </a:lnTo>
                <a:lnTo>
                  <a:pt x="0" y="910373"/>
                </a:lnTo>
                <a:lnTo>
                  <a:pt x="0" y="0"/>
                </a:lnTo>
                <a:close/>
              </a:path>
            </a:pathLst>
          </a:custGeom>
          <a:blipFill rotWithShape="1">
            <a:blip r:embed="rId12">
              <a:alphaModFix/>
            </a:blip>
            <a:stretch>
              <a:fillRect b="0" l="0" r="0" t="0"/>
            </a:stretch>
          </a:blipFill>
          <a:ln>
            <a:noFill/>
          </a:ln>
        </p:spPr>
      </p:sp>
      <p:pic>
        <p:nvPicPr>
          <p:cNvPr id="99" name="Google Shape;99;p1"/>
          <p:cNvPicPr preferRelativeResize="0"/>
          <p:nvPr/>
        </p:nvPicPr>
        <p:blipFill>
          <a:blip r:embed="rId13">
            <a:alphaModFix/>
          </a:blip>
          <a:stretch>
            <a:fillRect/>
          </a:stretch>
        </p:blipFill>
        <p:spPr>
          <a:xfrm>
            <a:off x="9904723" y="2423148"/>
            <a:ext cx="2793050" cy="2793075"/>
          </a:xfrm>
          <a:prstGeom prst="rect">
            <a:avLst/>
          </a:prstGeom>
          <a:noFill/>
          <a:ln>
            <a:noFill/>
          </a:ln>
        </p:spPr>
      </p:pic>
      <p:pic>
        <p:nvPicPr>
          <p:cNvPr id="100" name="Google Shape;100;p1"/>
          <p:cNvPicPr preferRelativeResize="0"/>
          <p:nvPr/>
        </p:nvPicPr>
        <p:blipFill>
          <a:blip r:embed="rId14">
            <a:alphaModFix/>
          </a:blip>
          <a:stretch>
            <a:fillRect/>
          </a:stretch>
        </p:blipFill>
        <p:spPr>
          <a:xfrm>
            <a:off x="3806000" y="2423163"/>
            <a:ext cx="2793050" cy="279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p:nvPr/>
        </p:nvSpPr>
        <p:spPr>
          <a:xfrm>
            <a:off x="3546951" y="1624229"/>
            <a:ext cx="11409715" cy="6668015"/>
          </a:xfrm>
          <a:custGeom>
            <a:rect b="b" l="l" r="r" t="t"/>
            <a:pathLst>
              <a:path extrusionOk="0" h="6668015" w="11409715">
                <a:moveTo>
                  <a:pt x="0" y="0"/>
                </a:moveTo>
                <a:lnTo>
                  <a:pt x="11409715" y="0"/>
                </a:lnTo>
                <a:lnTo>
                  <a:pt x="11409715" y="6668015"/>
                </a:lnTo>
                <a:lnTo>
                  <a:pt x="0" y="6668015"/>
                </a:lnTo>
                <a:lnTo>
                  <a:pt x="0" y="0"/>
                </a:lnTo>
                <a:close/>
              </a:path>
            </a:pathLst>
          </a:custGeom>
          <a:blipFill rotWithShape="1">
            <a:blip r:embed="rId3">
              <a:alphaModFix/>
            </a:blip>
            <a:stretch>
              <a:fillRect b="0" l="0" r="0" t="0"/>
            </a:stretch>
          </a:blipFill>
          <a:ln>
            <a:noFill/>
          </a:ln>
        </p:spPr>
      </p:sp>
      <p:sp>
        <p:nvSpPr>
          <p:cNvPr id="189" name="Google Shape;189;p10"/>
          <p:cNvSpPr txBox="1"/>
          <p:nvPr/>
        </p:nvSpPr>
        <p:spPr>
          <a:xfrm>
            <a:off x="1214382" y="500030"/>
            <a:ext cx="164907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lang="en-US" sz="3999">
                <a:solidFill>
                  <a:srgbClr val="034489"/>
                </a:solidFill>
              </a:rPr>
              <a:t>Esto es el patio de un colegio</a:t>
            </a:r>
            <a:endParaRPr b="0" i="0" sz="1400" u="none" cap="none" strike="noStrike">
              <a:solidFill>
                <a:srgbClr val="000000"/>
              </a:solidFill>
              <a:latin typeface="Arial"/>
              <a:ea typeface="Arial"/>
              <a:cs typeface="Arial"/>
              <a:sym typeface="Arial"/>
            </a:endParaRPr>
          </a:p>
        </p:txBody>
      </p:sp>
      <p:sp>
        <p:nvSpPr>
          <p:cNvPr id="190" name="Google Shape;190;p10"/>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p:nvPr/>
        </p:nvSpPr>
        <p:spPr>
          <a:xfrm>
            <a:off x="3546951" y="1624229"/>
            <a:ext cx="11409715" cy="6668015"/>
          </a:xfrm>
          <a:custGeom>
            <a:rect b="b" l="l" r="r" t="t"/>
            <a:pathLst>
              <a:path extrusionOk="0" h="6668015" w="11409715">
                <a:moveTo>
                  <a:pt x="0" y="0"/>
                </a:moveTo>
                <a:lnTo>
                  <a:pt x="11409715" y="0"/>
                </a:lnTo>
                <a:lnTo>
                  <a:pt x="11409715" y="6668015"/>
                </a:lnTo>
                <a:lnTo>
                  <a:pt x="0" y="6668015"/>
                </a:lnTo>
                <a:lnTo>
                  <a:pt x="0" y="0"/>
                </a:lnTo>
                <a:close/>
              </a:path>
            </a:pathLst>
          </a:custGeom>
          <a:blipFill rotWithShape="1">
            <a:blip r:embed="rId3">
              <a:alphaModFix/>
            </a:blip>
            <a:stretch>
              <a:fillRect b="0" l="0" r="0" t="0"/>
            </a:stretch>
          </a:blipFill>
          <a:ln>
            <a:noFill/>
          </a:ln>
        </p:spPr>
      </p:sp>
      <p:sp>
        <p:nvSpPr>
          <p:cNvPr id="196" name="Google Shape;196;p11"/>
          <p:cNvSpPr txBox="1"/>
          <p:nvPr/>
        </p:nvSpPr>
        <p:spPr>
          <a:xfrm>
            <a:off x="928630" y="500030"/>
            <a:ext cx="164907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lang="en-US" sz="3999">
                <a:solidFill>
                  <a:srgbClr val="034489"/>
                </a:solidFill>
              </a:rPr>
              <a:t>¿Qué puede pasar aquí?</a:t>
            </a:r>
            <a:endParaRPr b="0" i="0" sz="1400" u="none" cap="none" strike="noStrike">
              <a:solidFill>
                <a:srgbClr val="000000"/>
              </a:solidFill>
              <a:latin typeface="Arial"/>
              <a:ea typeface="Arial"/>
              <a:cs typeface="Arial"/>
              <a:sym typeface="Arial"/>
            </a:endParaRPr>
          </a:p>
        </p:txBody>
      </p:sp>
      <p:sp>
        <p:nvSpPr>
          <p:cNvPr id="197" name="Google Shape;197;p11"/>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p:nvPr/>
        </p:nvSpPr>
        <p:spPr>
          <a:xfrm>
            <a:off x="3842775" y="3429010"/>
            <a:ext cx="9584161" cy="5667813"/>
          </a:xfrm>
          <a:custGeom>
            <a:rect b="b" l="l" r="r" t="t"/>
            <a:pathLst>
              <a:path extrusionOk="0" h="6668015" w="11409715">
                <a:moveTo>
                  <a:pt x="0" y="0"/>
                </a:moveTo>
                <a:lnTo>
                  <a:pt x="11409715" y="0"/>
                </a:lnTo>
                <a:lnTo>
                  <a:pt x="11409715" y="6668016"/>
                </a:lnTo>
                <a:lnTo>
                  <a:pt x="0" y="6668016"/>
                </a:lnTo>
                <a:lnTo>
                  <a:pt x="0" y="0"/>
                </a:lnTo>
                <a:close/>
              </a:path>
            </a:pathLst>
          </a:custGeom>
          <a:blipFill rotWithShape="1">
            <a:blip r:embed="rId3">
              <a:alphaModFix/>
            </a:blip>
            <a:stretch>
              <a:fillRect b="0" l="0" r="0" t="0"/>
            </a:stretch>
          </a:blipFill>
          <a:ln>
            <a:noFill/>
          </a:ln>
        </p:spPr>
      </p:sp>
      <p:sp>
        <p:nvSpPr>
          <p:cNvPr id="203" name="Google Shape;203;p12"/>
          <p:cNvSpPr txBox="1"/>
          <p:nvPr/>
        </p:nvSpPr>
        <p:spPr>
          <a:xfrm>
            <a:off x="8980190" y="2194312"/>
            <a:ext cx="182880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lang="en-US" sz="3999">
                <a:solidFill>
                  <a:srgbClr val="034489"/>
                </a:solidFill>
              </a:rPr>
              <a:t>se puede practicar aquí</a:t>
            </a:r>
            <a:endParaRPr b="0" i="0" sz="1400" u="none" cap="none" strike="noStrike">
              <a:solidFill>
                <a:srgbClr val="000000"/>
              </a:solidFill>
              <a:latin typeface="Arial"/>
              <a:ea typeface="Arial"/>
              <a:cs typeface="Arial"/>
              <a:sym typeface="Arial"/>
            </a:endParaRPr>
          </a:p>
        </p:txBody>
      </p:sp>
      <p:sp>
        <p:nvSpPr>
          <p:cNvPr id="204" name="Google Shape;204;p12"/>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205" name="Google Shape;205;p12"/>
          <p:cNvPicPr preferRelativeResize="0"/>
          <p:nvPr/>
        </p:nvPicPr>
        <p:blipFill>
          <a:blip r:embed="rId5">
            <a:alphaModFix/>
          </a:blip>
          <a:stretch>
            <a:fillRect/>
          </a:stretch>
        </p:blipFill>
        <p:spPr>
          <a:xfrm>
            <a:off x="6428300" y="257988"/>
            <a:ext cx="2551900" cy="2551900"/>
          </a:xfrm>
          <a:prstGeom prst="rect">
            <a:avLst/>
          </a:prstGeom>
          <a:noFill/>
          <a:ln>
            <a:noFill/>
          </a:ln>
        </p:spPr>
      </p:pic>
      <p:pic>
        <p:nvPicPr>
          <p:cNvPr id="206" name="Google Shape;206;p12"/>
          <p:cNvPicPr preferRelativeResize="0"/>
          <p:nvPr/>
        </p:nvPicPr>
        <p:blipFill>
          <a:blip r:embed="rId6">
            <a:alphaModFix/>
          </a:blip>
          <a:stretch>
            <a:fillRect/>
          </a:stretch>
        </p:blipFill>
        <p:spPr>
          <a:xfrm>
            <a:off x="2706850" y="739487"/>
            <a:ext cx="2214575" cy="2162664"/>
          </a:xfrm>
          <a:prstGeom prst="rect">
            <a:avLst/>
          </a:prstGeom>
          <a:noFill/>
          <a:ln>
            <a:noFill/>
          </a:ln>
        </p:spPr>
      </p:pic>
      <p:sp>
        <p:nvSpPr>
          <p:cNvPr id="207" name="Google Shape;207;p12"/>
          <p:cNvSpPr txBox="1"/>
          <p:nvPr/>
        </p:nvSpPr>
        <p:spPr>
          <a:xfrm>
            <a:off x="5041100" y="2102050"/>
            <a:ext cx="3000000" cy="800100"/>
          </a:xfrm>
          <a:prstGeom prst="rect">
            <a:avLst/>
          </a:prstGeom>
          <a:noFill/>
          <a:ln>
            <a:noFill/>
          </a:ln>
        </p:spPr>
        <p:txBody>
          <a:bodyPr anchorCtr="0" anchor="t" bIns="91425" lIns="91425" spcFirstLastPara="1" rIns="91425" wrap="square" tIns="91425">
            <a:spAutoFit/>
          </a:bodyPr>
          <a:lstStyle/>
          <a:p>
            <a:pPr indent="0" lvl="0" marL="0" rtl="0" algn="l">
              <a:lnSpc>
                <a:spcPct val="140010"/>
              </a:lnSpc>
              <a:spcBef>
                <a:spcPts val="0"/>
              </a:spcBef>
              <a:spcAft>
                <a:spcPts val="0"/>
              </a:spcAft>
              <a:buNone/>
            </a:pPr>
            <a:r>
              <a:rPr lang="en-US" sz="3999">
                <a:solidFill>
                  <a:srgbClr val="034489"/>
                </a:solidFill>
              </a:rPr>
              <a:t>tipo</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nvSpPr>
        <p:spPr>
          <a:xfrm>
            <a:off x="-551175" y="2174325"/>
            <a:ext cx="182880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lang="en-US" sz="3999">
                <a:solidFill>
                  <a:srgbClr val="034489"/>
                </a:solidFill>
              </a:rPr>
              <a:t>suele practicar este tipo de </a:t>
            </a:r>
            <a:endParaRPr b="0" i="0" sz="3999" u="none" cap="none" strike="noStrike">
              <a:solidFill>
                <a:srgbClr val="034489"/>
              </a:solidFill>
              <a:latin typeface="Arial"/>
              <a:ea typeface="Arial"/>
              <a:cs typeface="Arial"/>
              <a:sym typeface="Arial"/>
            </a:endParaRPr>
          </a:p>
        </p:txBody>
      </p:sp>
      <p:sp>
        <p:nvSpPr>
          <p:cNvPr id="213" name="Google Shape;213;p13"/>
          <p:cNvSpPr/>
          <p:nvPr/>
        </p:nvSpPr>
        <p:spPr>
          <a:xfrm>
            <a:off x="4679119" y="3905572"/>
            <a:ext cx="8924283" cy="5282356"/>
          </a:xfrm>
          <a:custGeom>
            <a:rect b="b" l="l" r="r" t="t"/>
            <a:pathLst>
              <a:path extrusionOk="0" h="5349221" w="9153111">
                <a:moveTo>
                  <a:pt x="0" y="0"/>
                </a:moveTo>
                <a:lnTo>
                  <a:pt x="9153111" y="0"/>
                </a:lnTo>
                <a:lnTo>
                  <a:pt x="9153111" y="5349221"/>
                </a:lnTo>
                <a:lnTo>
                  <a:pt x="0" y="5349221"/>
                </a:lnTo>
                <a:lnTo>
                  <a:pt x="0" y="0"/>
                </a:lnTo>
                <a:close/>
              </a:path>
            </a:pathLst>
          </a:custGeom>
          <a:blipFill rotWithShape="1">
            <a:blip r:embed="rId3">
              <a:alphaModFix/>
            </a:blip>
            <a:stretch>
              <a:fillRect b="0" l="0" r="0" t="0"/>
            </a:stretch>
          </a:blipFill>
          <a:ln>
            <a:noFill/>
          </a:ln>
        </p:spPr>
      </p:sp>
      <p:sp>
        <p:nvSpPr>
          <p:cNvPr id="214" name="Google Shape;214;p13"/>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215" name="Google Shape;215;p13"/>
          <p:cNvPicPr preferRelativeResize="0"/>
          <p:nvPr/>
        </p:nvPicPr>
        <p:blipFill>
          <a:blip r:embed="rId5">
            <a:alphaModFix/>
          </a:blip>
          <a:stretch>
            <a:fillRect/>
          </a:stretch>
        </p:blipFill>
        <p:spPr>
          <a:xfrm>
            <a:off x="11747200" y="238013"/>
            <a:ext cx="2551900" cy="2551900"/>
          </a:xfrm>
          <a:prstGeom prst="rect">
            <a:avLst/>
          </a:prstGeom>
          <a:noFill/>
          <a:ln>
            <a:noFill/>
          </a:ln>
        </p:spPr>
      </p:pic>
      <p:pic>
        <p:nvPicPr>
          <p:cNvPr id="216" name="Google Shape;216;p13"/>
          <p:cNvPicPr preferRelativeResize="0"/>
          <p:nvPr/>
        </p:nvPicPr>
        <p:blipFill>
          <a:blip r:embed="rId6">
            <a:alphaModFix/>
          </a:blip>
          <a:stretch>
            <a:fillRect/>
          </a:stretch>
        </p:blipFill>
        <p:spPr>
          <a:xfrm>
            <a:off x="3464712" y="575342"/>
            <a:ext cx="2214575" cy="2214595"/>
          </a:xfrm>
          <a:prstGeom prst="rect">
            <a:avLst/>
          </a:prstGeom>
          <a:noFill/>
          <a:ln>
            <a:noFill/>
          </a:ln>
        </p:spPr>
      </p:pic>
      <p:pic>
        <p:nvPicPr>
          <p:cNvPr id="217" name="Google Shape;217;p13"/>
          <p:cNvPicPr preferRelativeResize="0"/>
          <p:nvPr/>
        </p:nvPicPr>
        <p:blipFill>
          <a:blip r:embed="rId7">
            <a:alphaModFix/>
          </a:blip>
          <a:stretch>
            <a:fillRect/>
          </a:stretch>
        </p:blipFill>
        <p:spPr>
          <a:xfrm>
            <a:off x="936200" y="601312"/>
            <a:ext cx="2214575" cy="21626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p:nvPr/>
        </p:nvSpPr>
        <p:spPr>
          <a:xfrm>
            <a:off x="285688" y="3286112"/>
            <a:ext cx="9153111" cy="5349221"/>
          </a:xfrm>
          <a:custGeom>
            <a:rect b="b" l="l" r="r" t="t"/>
            <a:pathLst>
              <a:path extrusionOk="0" h="5349221" w="9153111">
                <a:moveTo>
                  <a:pt x="0" y="0"/>
                </a:moveTo>
                <a:lnTo>
                  <a:pt x="9153111" y="0"/>
                </a:lnTo>
                <a:lnTo>
                  <a:pt x="9153111" y="5349221"/>
                </a:lnTo>
                <a:lnTo>
                  <a:pt x="0" y="5349221"/>
                </a:lnTo>
                <a:lnTo>
                  <a:pt x="0" y="0"/>
                </a:lnTo>
                <a:close/>
              </a:path>
            </a:pathLst>
          </a:custGeom>
          <a:blipFill rotWithShape="1">
            <a:blip r:embed="rId3">
              <a:alphaModFix/>
            </a:blip>
            <a:stretch>
              <a:fillRect b="0" l="0" r="0" t="0"/>
            </a:stretch>
          </a:blipFill>
          <a:ln>
            <a:noFill/>
          </a:ln>
        </p:spPr>
      </p:sp>
      <p:sp>
        <p:nvSpPr>
          <p:cNvPr id="223" name="Google Shape;223;p14"/>
          <p:cNvSpPr txBox="1"/>
          <p:nvPr/>
        </p:nvSpPr>
        <p:spPr>
          <a:xfrm>
            <a:off x="1395725" y="1579250"/>
            <a:ext cx="85089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lang="en-US" sz="3999">
                <a:solidFill>
                  <a:srgbClr val="034489"/>
                </a:solidFill>
              </a:rPr>
              <a:t>Hay espacio en el patio para jugar a </a:t>
            </a:r>
            <a:endParaRPr b="0" i="0" sz="3999" u="none" cap="none" strike="noStrike">
              <a:solidFill>
                <a:srgbClr val="034489"/>
              </a:solidFill>
              <a:latin typeface="Arial"/>
              <a:ea typeface="Arial"/>
              <a:cs typeface="Arial"/>
              <a:sym typeface="Arial"/>
            </a:endParaRPr>
          </a:p>
        </p:txBody>
      </p:sp>
      <p:sp>
        <p:nvSpPr>
          <p:cNvPr id="224" name="Google Shape;224;p14"/>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225" name="Google Shape;225;p14"/>
          <p:cNvPicPr preferRelativeResize="0"/>
          <p:nvPr/>
        </p:nvPicPr>
        <p:blipFill>
          <a:blip r:embed="rId5">
            <a:alphaModFix/>
          </a:blip>
          <a:stretch>
            <a:fillRect/>
          </a:stretch>
        </p:blipFill>
        <p:spPr>
          <a:xfrm>
            <a:off x="13850500" y="570775"/>
            <a:ext cx="2943375" cy="2943375"/>
          </a:xfrm>
          <a:prstGeom prst="rect">
            <a:avLst/>
          </a:prstGeom>
          <a:noFill/>
          <a:ln>
            <a:noFill/>
          </a:ln>
        </p:spPr>
      </p:pic>
      <p:pic>
        <p:nvPicPr>
          <p:cNvPr id="226" name="Google Shape;226;p14"/>
          <p:cNvPicPr preferRelativeResize="0"/>
          <p:nvPr/>
        </p:nvPicPr>
        <p:blipFill>
          <a:blip r:embed="rId6">
            <a:alphaModFix/>
          </a:blip>
          <a:stretch>
            <a:fillRect/>
          </a:stretch>
        </p:blipFill>
        <p:spPr>
          <a:xfrm>
            <a:off x="10271938" y="436837"/>
            <a:ext cx="3211250" cy="321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p:nvPr/>
        </p:nvSpPr>
        <p:spPr>
          <a:xfrm>
            <a:off x="10053851" y="0"/>
            <a:ext cx="8861615" cy="8861615"/>
          </a:xfrm>
          <a:custGeom>
            <a:rect b="b" l="l" r="r" t="t"/>
            <a:pathLst>
              <a:path extrusionOk="0" h="8861615" w="8861615">
                <a:moveTo>
                  <a:pt x="0" y="0"/>
                </a:moveTo>
                <a:lnTo>
                  <a:pt x="8861615" y="0"/>
                </a:lnTo>
                <a:lnTo>
                  <a:pt x="8861615" y="8861615"/>
                </a:lnTo>
                <a:lnTo>
                  <a:pt x="0" y="8861615"/>
                </a:lnTo>
                <a:lnTo>
                  <a:pt x="0" y="0"/>
                </a:lnTo>
                <a:close/>
              </a:path>
            </a:pathLst>
          </a:custGeom>
          <a:blipFill rotWithShape="1">
            <a:blip r:embed="rId3">
              <a:alphaModFix amt="50000"/>
            </a:blip>
            <a:stretch>
              <a:fillRect b="0" l="0" r="0" t="0"/>
            </a:stretch>
          </a:blipFill>
          <a:ln>
            <a:noFill/>
          </a:ln>
        </p:spPr>
      </p:sp>
      <p:sp>
        <p:nvSpPr>
          <p:cNvPr id="232" name="Google Shape;232;p15"/>
          <p:cNvSpPr txBox="1"/>
          <p:nvPr/>
        </p:nvSpPr>
        <p:spPr>
          <a:xfrm>
            <a:off x="439709" y="5263021"/>
            <a:ext cx="10327952" cy="11036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6500"/>
              <a:buFont typeface="Arial"/>
              <a:buNone/>
            </a:pPr>
            <a:r>
              <a:rPr b="0" i="0" lang="en-US" sz="6500" u="none" cap="none" strike="noStrike">
                <a:solidFill>
                  <a:srgbClr val="034489"/>
                </a:solidFill>
                <a:latin typeface="Arial"/>
                <a:ea typeface="Arial"/>
                <a:cs typeface="Arial"/>
                <a:sym typeface="Arial"/>
              </a:rPr>
              <a:t> and</a:t>
            </a:r>
            <a:endParaRPr b="0" i="0" sz="6500" u="none" cap="none" strike="noStrike">
              <a:solidFill>
                <a:srgbClr val="034489"/>
              </a:solidFill>
              <a:latin typeface="Arial"/>
              <a:ea typeface="Arial"/>
              <a:cs typeface="Arial"/>
              <a:sym typeface="Arial"/>
            </a:endParaRPr>
          </a:p>
        </p:txBody>
      </p:sp>
      <p:sp>
        <p:nvSpPr>
          <p:cNvPr id="233" name="Google Shape;233;p15"/>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234" name="Google Shape;234;p15"/>
          <p:cNvPicPr preferRelativeResize="0"/>
          <p:nvPr/>
        </p:nvPicPr>
        <p:blipFill>
          <a:blip r:embed="rId5">
            <a:alphaModFix/>
          </a:blip>
          <a:stretch>
            <a:fillRect/>
          </a:stretch>
        </p:blipFill>
        <p:spPr>
          <a:xfrm>
            <a:off x="859550" y="3271038"/>
            <a:ext cx="4150550" cy="4150550"/>
          </a:xfrm>
          <a:prstGeom prst="rect">
            <a:avLst/>
          </a:prstGeom>
          <a:noFill/>
          <a:ln>
            <a:noFill/>
          </a:ln>
        </p:spPr>
      </p:pic>
      <p:pic>
        <p:nvPicPr>
          <p:cNvPr id="235" name="Google Shape;235;p15"/>
          <p:cNvPicPr preferRelativeResize="0"/>
          <p:nvPr/>
        </p:nvPicPr>
        <p:blipFill>
          <a:blip r:embed="rId6">
            <a:alphaModFix/>
          </a:blip>
          <a:stretch>
            <a:fillRect/>
          </a:stretch>
        </p:blipFill>
        <p:spPr>
          <a:xfrm>
            <a:off x="6726266" y="3895550"/>
            <a:ext cx="3838567" cy="38385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6"/>
          <p:cNvPicPr preferRelativeResize="0"/>
          <p:nvPr/>
        </p:nvPicPr>
        <p:blipFill rotWithShape="1">
          <a:blip r:embed="rId3">
            <a:alphaModFix/>
          </a:blip>
          <a:srcRect b="0" l="20097" r="40700" t="0"/>
          <a:stretch/>
        </p:blipFill>
        <p:spPr>
          <a:xfrm>
            <a:off x="214250" y="0"/>
            <a:ext cx="6045796" cy="10287000"/>
          </a:xfrm>
          <a:prstGeom prst="rect">
            <a:avLst/>
          </a:prstGeom>
          <a:noFill/>
          <a:ln>
            <a:noFill/>
          </a:ln>
        </p:spPr>
      </p:pic>
      <p:sp>
        <p:nvSpPr>
          <p:cNvPr id="241" name="Google Shape;241;p16"/>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
        <p:nvSpPr>
          <p:cNvPr id="242" name="Google Shape;242;p16"/>
          <p:cNvSpPr txBox="1"/>
          <p:nvPr/>
        </p:nvSpPr>
        <p:spPr>
          <a:xfrm>
            <a:off x="7052029" y="5605273"/>
            <a:ext cx="108276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                     que estudia</a:t>
            </a:r>
            <a:endParaRPr b="0" i="0" sz="6500" u="none" cap="none" strike="noStrike">
              <a:solidFill>
                <a:srgbClr val="034489"/>
              </a:solidFill>
              <a:latin typeface="Arial"/>
              <a:ea typeface="Arial"/>
              <a:cs typeface="Arial"/>
              <a:sym typeface="Arial"/>
            </a:endParaRPr>
          </a:p>
        </p:txBody>
      </p:sp>
      <p:pic>
        <p:nvPicPr>
          <p:cNvPr id="243" name="Google Shape;243;p16"/>
          <p:cNvPicPr preferRelativeResize="0"/>
          <p:nvPr/>
        </p:nvPicPr>
        <p:blipFill>
          <a:blip r:embed="rId5">
            <a:alphaModFix/>
          </a:blip>
          <a:stretch>
            <a:fillRect/>
          </a:stretch>
        </p:blipFill>
        <p:spPr>
          <a:xfrm>
            <a:off x="10130049" y="3559376"/>
            <a:ext cx="3119539" cy="3046400"/>
          </a:xfrm>
          <a:prstGeom prst="rect">
            <a:avLst/>
          </a:prstGeom>
          <a:noFill/>
          <a:ln>
            <a:noFill/>
          </a:ln>
        </p:spPr>
      </p:pic>
      <p:pic>
        <p:nvPicPr>
          <p:cNvPr id="244" name="Google Shape;244;p16"/>
          <p:cNvPicPr preferRelativeResize="0"/>
          <p:nvPr/>
        </p:nvPicPr>
        <p:blipFill>
          <a:blip r:embed="rId6">
            <a:alphaModFix/>
          </a:blip>
          <a:stretch>
            <a:fillRect/>
          </a:stretch>
        </p:blipFill>
        <p:spPr>
          <a:xfrm>
            <a:off x="6885725" y="3559364"/>
            <a:ext cx="3244320" cy="3168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7"/>
          <p:cNvPicPr preferRelativeResize="0"/>
          <p:nvPr/>
        </p:nvPicPr>
        <p:blipFill rotWithShape="1">
          <a:blip r:embed="rId3">
            <a:alphaModFix/>
          </a:blip>
          <a:srcRect b="0" l="30417" r="30417" t="0"/>
          <a:stretch/>
        </p:blipFill>
        <p:spPr>
          <a:xfrm>
            <a:off x="0" y="0"/>
            <a:ext cx="6045796" cy="10287000"/>
          </a:xfrm>
          <a:prstGeom prst="rect">
            <a:avLst/>
          </a:prstGeom>
          <a:noFill/>
          <a:ln>
            <a:noFill/>
          </a:ln>
        </p:spPr>
      </p:pic>
      <p:sp>
        <p:nvSpPr>
          <p:cNvPr id="250" name="Google Shape;250;p17"/>
          <p:cNvSpPr txBox="1"/>
          <p:nvPr/>
        </p:nvSpPr>
        <p:spPr>
          <a:xfrm>
            <a:off x="8715372" y="4714872"/>
            <a:ext cx="7500900" cy="215400"/>
          </a:xfrm>
          <a:prstGeom prst="rect">
            <a:avLst/>
          </a:prstGeom>
          <a:noFill/>
          <a:ln>
            <a:noFill/>
          </a:ln>
        </p:spPr>
        <p:txBody>
          <a:bodyPr anchorCtr="0" anchor="t" bIns="0" lIns="0" spcFirstLastPara="1" rIns="0" wrap="square" tIns="0">
            <a:spAutoFit/>
          </a:bodyPr>
          <a:lstStyle/>
          <a:p>
            <a:pPr indent="0" lvl="0" marL="0" marR="0" rtl="0" algn="ctr">
              <a:lnSpc>
                <a:spcPct val="139984"/>
              </a:lnSpc>
              <a:spcBef>
                <a:spcPts val="0"/>
              </a:spcBef>
              <a:spcAft>
                <a:spcPts val="0"/>
              </a:spcAft>
              <a:buClr>
                <a:srgbClr val="000000"/>
              </a:buClr>
              <a:buSzPts val="5087"/>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7"/>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
        <p:nvSpPr>
          <p:cNvPr id="252" name="Google Shape;252;p17"/>
          <p:cNvSpPr txBox="1"/>
          <p:nvPr/>
        </p:nvSpPr>
        <p:spPr>
          <a:xfrm>
            <a:off x="7052029" y="5605273"/>
            <a:ext cx="108276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                     que estudia</a:t>
            </a:r>
            <a:endParaRPr b="0" i="0" sz="6500" u="none" cap="none" strike="noStrike">
              <a:solidFill>
                <a:srgbClr val="034489"/>
              </a:solidFill>
              <a:latin typeface="Arial"/>
              <a:ea typeface="Arial"/>
              <a:cs typeface="Arial"/>
              <a:sym typeface="Arial"/>
            </a:endParaRPr>
          </a:p>
        </p:txBody>
      </p:sp>
      <p:pic>
        <p:nvPicPr>
          <p:cNvPr id="253" name="Google Shape;253;p17"/>
          <p:cNvPicPr preferRelativeResize="0"/>
          <p:nvPr/>
        </p:nvPicPr>
        <p:blipFill>
          <a:blip r:embed="rId5">
            <a:alphaModFix/>
          </a:blip>
          <a:stretch>
            <a:fillRect/>
          </a:stretch>
        </p:blipFill>
        <p:spPr>
          <a:xfrm>
            <a:off x="10130049" y="3559376"/>
            <a:ext cx="3119539" cy="3046400"/>
          </a:xfrm>
          <a:prstGeom prst="rect">
            <a:avLst/>
          </a:prstGeom>
          <a:noFill/>
          <a:ln>
            <a:noFill/>
          </a:ln>
        </p:spPr>
      </p:pic>
      <p:pic>
        <p:nvPicPr>
          <p:cNvPr id="254" name="Google Shape;254;p17"/>
          <p:cNvPicPr preferRelativeResize="0"/>
          <p:nvPr/>
        </p:nvPicPr>
        <p:blipFill>
          <a:blip r:embed="rId6">
            <a:alphaModFix/>
          </a:blip>
          <a:stretch>
            <a:fillRect/>
          </a:stretch>
        </p:blipFill>
        <p:spPr>
          <a:xfrm>
            <a:off x="6885725" y="3559364"/>
            <a:ext cx="3244320" cy="3168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p:nvPr/>
        </p:nvSpPr>
        <p:spPr>
          <a:xfrm>
            <a:off x="2571704" y="857220"/>
            <a:ext cx="2786082" cy="2987310"/>
          </a:xfrm>
          <a:custGeom>
            <a:rect b="b" l="l" r="r" t="t"/>
            <a:pathLst>
              <a:path extrusionOk="0" h="2844434" w="2631284">
                <a:moveTo>
                  <a:pt x="0" y="0"/>
                </a:moveTo>
                <a:lnTo>
                  <a:pt x="2631284" y="0"/>
                </a:lnTo>
                <a:lnTo>
                  <a:pt x="2631284" y="2844434"/>
                </a:lnTo>
                <a:lnTo>
                  <a:pt x="0" y="2844434"/>
                </a:lnTo>
                <a:lnTo>
                  <a:pt x="0" y="0"/>
                </a:lnTo>
                <a:close/>
              </a:path>
            </a:pathLst>
          </a:custGeom>
          <a:blipFill rotWithShape="1">
            <a:blip r:embed="rId3">
              <a:alphaModFix/>
            </a:blip>
            <a:stretch>
              <a:fillRect b="0" l="-4045" r="-4045" t="0"/>
            </a:stretch>
          </a:blipFill>
          <a:ln>
            <a:noFill/>
          </a:ln>
        </p:spPr>
      </p:sp>
      <p:sp>
        <p:nvSpPr>
          <p:cNvPr id="260" name="Google Shape;260;p18"/>
          <p:cNvSpPr/>
          <p:nvPr/>
        </p:nvSpPr>
        <p:spPr>
          <a:xfrm>
            <a:off x="8072430" y="4429120"/>
            <a:ext cx="2918050" cy="2918050"/>
          </a:xfrm>
          <a:custGeom>
            <a:rect b="b" l="l" r="r" t="t"/>
            <a:pathLst>
              <a:path extrusionOk="0" h="2918050" w="2918050">
                <a:moveTo>
                  <a:pt x="0" y="0"/>
                </a:moveTo>
                <a:lnTo>
                  <a:pt x="2918050" y="0"/>
                </a:lnTo>
                <a:lnTo>
                  <a:pt x="2918050" y="2918050"/>
                </a:lnTo>
                <a:lnTo>
                  <a:pt x="0" y="2918050"/>
                </a:lnTo>
                <a:lnTo>
                  <a:pt x="0" y="0"/>
                </a:lnTo>
                <a:close/>
              </a:path>
            </a:pathLst>
          </a:custGeom>
          <a:blipFill rotWithShape="1">
            <a:blip r:embed="rId4">
              <a:alphaModFix/>
            </a:blip>
            <a:stretch>
              <a:fillRect b="0" l="0" r="0" t="0"/>
            </a:stretch>
          </a:blipFill>
          <a:ln>
            <a:noFill/>
          </a:ln>
        </p:spPr>
      </p:sp>
      <p:sp>
        <p:nvSpPr>
          <p:cNvPr id="261" name="Google Shape;261;p18"/>
          <p:cNvSpPr/>
          <p:nvPr/>
        </p:nvSpPr>
        <p:spPr>
          <a:xfrm>
            <a:off x="3786150" y="4143368"/>
            <a:ext cx="3142729" cy="3142729"/>
          </a:xfrm>
          <a:custGeom>
            <a:rect b="b" l="l" r="r" t="t"/>
            <a:pathLst>
              <a:path extrusionOk="0" h="3142729" w="3142729">
                <a:moveTo>
                  <a:pt x="0" y="0"/>
                </a:moveTo>
                <a:lnTo>
                  <a:pt x="3142729" y="0"/>
                </a:lnTo>
                <a:lnTo>
                  <a:pt x="3142729" y="3142729"/>
                </a:lnTo>
                <a:lnTo>
                  <a:pt x="0" y="3142729"/>
                </a:lnTo>
                <a:lnTo>
                  <a:pt x="0" y="0"/>
                </a:lnTo>
                <a:close/>
              </a:path>
            </a:pathLst>
          </a:custGeom>
          <a:blipFill rotWithShape="1">
            <a:blip r:embed="rId5">
              <a:alphaModFix/>
            </a:blip>
            <a:stretch>
              <a:fillRect b="0" l="0" r="0" t="0"/>
            </a:stretch>
          </a:blipFill>
          <a:ln>
            <a:noFill/>
          </a:ln>
        </p:spPr>
      </p:sp>
      <p:sp>
        <p:nvSpPr>
          <p:cNvPr id="262" name="Google Shape;262;p18"/>
          <p:cNvSpPr txBox="1"/>
          <p:nvPr/>
        </p:nvSpPr>
        <p:spPr>
          <a:xfrm>
            <a:off x="0" y="2500294"/>
            <a:ext cx="18288000" cy="467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600"/>
              <a:buFont typeface="Arial"/>
              <a:buNone/>
            </a:pPr>
            <a:r>
              <a:rPr b="0" i="0" lang="en-US" sz="4600" u="none" cap="none" strike="noStrike">
                <a:solidFill>
                  <a:srgbClr val="034489"/>
                </a:solidFill>
                <a:latin typeface="Arial"/>
                <a:ea typeface="Arial"/>
                <a:cs typeface="Arial"/>
                <a:sym typeface="Arial"/>
              </a:rPr>
              <a:t>  Which                       do you think has more possibilities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600"/>
              <a:buFont typeface="Arial"/>
              <a:buNone/>
            </a:pPr>
            <a:r>
              <a:t/>
            </a:r>
            <a:endParaRPr b="0" i="0" sz="4600" u="none" cap="none" strike="noStrike">
              <a:solidFill>
                <a:srgbClr val="034489"/>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600"/>
              <a:buFont typeface="Arial"/>
              <a:buNone/>
            </a:pPr>
            <a:r>
              <a:t/>
            </a:r>
            <a:endParaRPr b="0" i="0" sz="4600" u="none" cap="none" strike="noStrike">
              <a:solidFill>
                <a:srgbClr val="034489"/>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600"/>
              <a:buFont typeface="Arial"/>
              <a:buNone/>
            </a:pPr>
            <a:r>
              <a:t/>
            </a:r>
            <a:endParaRPr b="0" i="0" sz="4600" u="none" cap="none" strike="noStrike">
              <a:solidFill>
                <a:srgbClr val="034489"/>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600"/>
              <a:buFont typeface="Arial"/>
              <a:buNone/>
            </a:pPr>
            <a:r>
              <a:rPr b="0" i="0" lang="en-US" sz="4600" u="none" cap="none" strike="noStrike">
                <a:solidFill>
                  <a:srgbClr val="034489"/>
                </a:solidFill>
                <a:latin typeface="Arial"/>
                <a:ea typeface="Arial"/>
                <a:cs typeface="Arial"/>
                <a:sym typeface="Arial"/>
              </a:rPr>
              <a:t>  to access to                      and                    ?</a:t>
            </a:r>
            <a:endParaRPr b="0" i="0" sz="4600" u="none" cap="none" strike="noStrike">
              <a:solidFill>
                <a:srgbClr val="034489"/>
              </a:solidFill>
              <a:latin typeface="Arial"/>
              <a:ea typeface="Arial"/>
              <a:cs typeface="Arial"/>
              <a:sym typeface="Arial"/>
            </a:endParaRPr>
          </a:p>
        </p:txBody>
      </p:sp>
      <p:sp>
        <p:nvSpPr>
          <p:cNvPr id="263" name="Google Shape;263;p18"/>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9"/>
          <p:cNvPicPr preferRelativeResize="0"/>
          <p:nvPr/>
        </p:nvPicPr>
        <p:blipFill rotWithShape="1">
          <a:blip r:embed="rId3">
            <a:alphaModFix/>
          </a:blip>
          <a:srcRect b="0" l="0" r="0" t="0"/>
          <a:stretch/>
        </p:blipFill>
        <p:spPr>
          <a:xfrm>
            <a:off x="9467813" y="2671742"/>
            <a:ext cx="6953300" cy="4572032"/>
          </a:xfrm>
          <a:prstGeom prst="rect">
            <a:avLst/>
          </a:prstGeom>
          <a:noFill/>
          <a:ln>
            <a:noFill/>
          </a:ln>
        </p:spPr>
      </p:pic>
      <p:cxnSp>
        <p:nvCxnSpPr>
          <p:cNvPr id="269" name="Google Shape;269;p19"/>
          <p:cNvCxnSpPr/>
          <p:nvPr/>
        </p:nvCxnSpPr>
        <p:spPr>
          <a:xfrm>
            <a:off x="12573024" y="2928922"/>
            <a:ext cx="45719" cy="2071702"/>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509"/>
              </a:srgbClr>
            </a:outerShdw>
          </a:effectLst>
        </p:spPr>
      </p:cxnSp>
      <p:pic>
        <p:nvPicPr>
          <p:cNvPr id="270" name="Google Shape;270;p19"/>
          <p:cNvPicPr preferRelativeResize="0"/>
          <p:nvPr/>
        </p:nvPicPr>
        <p:blipFill rotWithShape="1">
          <a:blip r:embed="rId4">
            <a:alphaModFix/>
          </a:blip>
          <a:srcRect b="0" l="0" r="0" t="0"/>
          <a:stretch/>
        </p:blipFill>
        <p:spPr>
          <a:xfrm>
            <a:off x="500002" y="2528866"/>
            <a:ext cx="6494975" cy="4905383"/>
          </a:xfrm>
          <a:prstGeom prst="rect">
            <a:avLst/>
          </a:prstGeom>
          <a:noFill/>
          <a:ln>
            <a:noFill/>
          </a:ln>
        </p:spPr>
      </p:pic>
      <p:sp>
        <p:nvSpPr>
          <p:cNvPr id="271" name="Google Shape;271;p19"/>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5">
              <a:alphaModFix/>
            </a:blip>
            <a:stretch>
              <a:fillRect b="-53803" l="0" r="0" t="-55213"/>
            </a:stretch>
          </a:blipFill>
          <a:ln>
            <a:noFill/>
          </a:ln>
        </p:spPr>
      </p:sp>
      <p:sp>
        <p:nvSpPr>
          <p:cNvPr id="272" name="Google Shape;272;p19"/>
          <p:cNvSpPr txBox="1"/>
          <p:nvPr/>
        </p:nvSpPr>
        <p:spPr>
          <a:xfrm>
            <a:off x="6913221" y="194550"/>
            <a:ext cx="50136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lang="en-US" sz="5499">
                <a:solidFill>
                  <a:srgbClr val="034489"/>
                </a:solidFill>
              </a:rPr>
              <a:t>Estadísticas</a:t>
            </a:r>
            <a:endParaRPr b="0" i="0" sz="1400" u="none" cap="none" strike="noStrike">
              <a:solidFill>
                <a:srgbClr val="000000"/>
              </a:solidFill>
              <a:latin typeface="Arial"/>
              <a:ea typeface="Arial"/>
              <a:cs typeface="Arial"/>
              <a:sym typeface="Arial"/>
            </a:endParaRPr>
          </a:p>
        </p:txBody>
      </p:sp>
      <p:sp>
        <p:nvSpPr>
          <p:cNvPr id="273" name="Google Shape;273;p19"/>
          <p:cNvSpPr txBox="1"/>
          <p:nvPr/>
        </p:nvSpPr>
        <p:spPr>
          <a:xfrm>
            <a:off x="1030780" y="1396848"/>
            <a:ext cx="16490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lang="en-US" sz="3000"/>
              <a:t>¿Qué diferencias veis?</a:t>
            </a:r>
            <a:endParaRPr b="0" i="0" sz="1400" u="none" cap="none" strike="noStrike">
              <a:solidFill>
                <a:srgbClr val="000000"/>
              </a:solidFill>
              <a:latin typeface="Arial"/>
              <a:ea typeface="Arial"/>
              <a:cs typeface="Arial"/>
              <a:sym typeface="Arial"/>
            </a:endParaRPr>
          </a:p>
        </p:txBody>
      </p:sp>
      <p:sp>
        <p:nvSpPr>
          <p:cNvPr id="274" name="Google Shape;274;p19"/>
          <p:cNvSpPr txBox="1"/>
          <p:nvPr/>
        </p:nvSpPr>
        <p:spPr>
          <a:xfrm>
            <a:off x="898645" y="6616550"/>
            <a:ext cx="20217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highlight>
                  <a:schemeClr val="lt1"/>
                </a:highlight>
              </a:rPr>
              <a:t> </a:t>
            </a:r>
            <a:r>
              <a:rPr lang="en-US" sz="2099">
                <a:highlight>
                  <a:schemeClr val="lt1"/>
                </a:highlight>
              </a:rPr>
              <a:t>Mujeres</a:t>
            </a:r>
            <a:endParaRPr b="0" i="0" sz="1000" u="none" cap="none" strike="noStrike">
              <a:solidFill>
                <a:srgbClr val="000000"/>
              </a:solidFill>
              <a:highlight>
                <a:schemeClr val="lt1"/>
              </a:highlight>
              <a:latin typeface="Arial"/>
              <a:ea typeface="Arial"/>
              <a:cs typeface="Arial"/>
              <a:sym typeface="Arial"/>
            </a:endParaRPr>
          </a:p>
        </p:txBody>
      </p:sp>
      <p:sp>
        <p:nvSpPr>
          <p:cNvPr id="275" name="Google Shape;275;p19"/>
          <p:cNvSpPr txBox="1"/>
          <p:nvPr/>
        </p:nvSpPr>
        <p:spPr>
          <a:xfrm>
            <a:off x="2188920" y="7108238"/>
            <a:ext cx="2021700" cy="315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050">
                <a:highlight>
                  <a:schemeClr val="lt1"/>
                </a:highlight>
              </a:rPr>
              <a:t>Hombres</a:t>
            </a:r>
            <a:endParaRPr b="0" i="0" sz="2050" u="none" cap="none" strike="noStrike">
              <a:solidFill>
                <a:srgbClr val="000000"/>
              </a:solidFill>
              <a:highlight>
                <a:schemeClr val="lt1"/>
              </a:highlight>
              <a:latin typeface="Arial"/>
              <a:ea typeface="Arial"/>
              <a:cs typeface="Arial"/>
              <a:sym typeface="Arial"/>
            </a:endParaRPr>
          </a:p>
        </p:txBody>
      </p:sp>
      <p:sp>
        <p:nvSpPr>
          <p:cNvPr id="276" name="Google Shape;276;p19"/>
          <p:cNvSpPr txBox="1"/>
          <p:nvPr/>
        </p:nvSpPr>
        <p:spPr>
          <a:xfrm>
            <a:off x="613239" y="2528877"/>
            <a:ext cx="6894600" cy="9231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highlight>
                  <a:schemeClr val="lt1"/>
                </a:highlight>
              </a:rPr>
              <a:t>Personas graduadas en educación superior en España</a:t>
            </a:r>
            <a:endParaRPr b="0" i="0" sz="2499" u="none" cap="none" strike="noStrike">
              <a:solidFill>
                <a:srgbClr val="000000"/>
              </a:solidFill>
              <a:highlight>
                <a:schemeClr val="lt1"/>
              </a:highlight>
              <a:latin typeface="Arial"/>
              <a:ea typeface="Arial"/>
              <a:cs typeface="Arial"/>
              <a:sym typeface="Arial"/>
            </a:endParaRPr>
          </a:p>
        </p:txBody>
      </p:sp>
      <p:sp>
        <p:nvSpPr>
          <p:cNvPr id="277" name="Google Shape;277;p19"/>
          <p:cNvSpPr txBox="1"/>
          <p:nvPr/>
        </p:nvSpPr>
        <p:spPr>
          <a:xfrm>
            <a:off x="9467825" y="2214550"/>
            <a:ext cx="6495000" cy="1089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2450">
                <a:solidFill>
                  <a:schemeClr val="dk1"/>
                </a:solidFill>
                <a:highlight>
                  <a:schemeClr val="lt1"/>
                </a:highlight>
              </a:rPr>
              <a:t>Tasa de empleo en la población activa, dividida por género. España, 2021.</a:t>
            </a:r>
            <a:endParaRPr sz="2450">
              <a:solidFill>
                <a:schemeClr val="dk1"/>
              </a:solidFill>
              <a:highlight>
                <a:schemeClr val="lt1"/>
              </a:highlight>
            </a:endParaRPr>
          </a:p>
        </p:txBody>
      </p:sp>
      <p:sp>
        <p:nvSpPr>
          <p:cNvPr id="278" name="Google Shape;278;p19"/>
          <p:cNvSpPr txBox="1"/>
          <p:nvPr/>
        </p:nvSpPr>
        <p:spPr>
          <a:xfrm>
            <a:off x="10514950" y="5654250"/>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Mayores de 16 años</a:t>
            </a:r>
            <a:endParaRPr b="0" i="0" sz="1700" u="none" cap="none" strike="noStrike">
              <a:solidFill>
                <a:srgbClr val="000000"/>
              </a:solidFill>
              <a:highlight>
                <a:schemeClr val="lt1"/>
              </a:highlight>
              <a:latin typeface="Arial"/>
              <a:ea typeface="Arial"/>
              <a:cs typeface="Arial"/>
              <a:sym typeface="Arial"/>
            </a:endParaRPr>
          </a:p>
        </p:txBody>
      </p:sp>
      <p:sp>
        <p:nvSpPr>
          <p:cNvPr id="279" name="Google Shape;279;p19"/>
          <p:cNvSpPr txBox="1"/>
          <p:nvPr/>
        </p:nvSpPr>
        <p:spPr>
          <a:xfrm>
            <a:off x="10514950" y="6296425"/>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De 16 a 24  años</a:t>
            </a:r>
            <a:endParaRPr b="0" i="0" sz="1700" u="none" cap="none" strike="noStrike">
              <a:solidFill>
                <a:srgbClr val="000000"/>
              </a:solidFill>
              <a:highlight>
                <a:schemeClr val="lt1"/>
              </a:highlight>
              <a:latin typeface="Arial"/>
              <a:ea typeface="Arial"/>
              <a:cs typeface="Arial"/>
              <a:sym typeface="Arial"/>
            </a:endParaRPr>
          </a:p>
        </p:txBody>
      </p:sp>
      <p:sp>
        <p:nvSpPr>
          <p:cNvPr id="280" name="Google Shape;280;p19"/>
          <p:cNvSpPr txBox="1"/>
          <p:nvPr/>
        </p:nvSpPr>
        <p:spPr>
          <a:xfrm>
            <a:off x="13555250" y="5654250"/>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De 55 a  64 años</a:t>
            </a:r>
            <a:endParaRPr b="0" i="0" sz="1700" u="none" cap="none" strike="noStrike">
              <a:solidFill>
                <a:srgbClr val="000000"/>
              </a:solidFill>
              <a:highlight>
                <a:schemeClr val="lt1"/>
              </a:highlight>
              <a:latin typeface="Arial"/>
              <a:ea typeface="Arial"/>
              <a:cs typeface="Arial"/>
              <a:sym typeface="Arial"/>
            </a:endParaRPr>
          </a:p>
        </p:txBody>
      </p:sp>
      <p:sp>
        <p:nvSpPr>
          <p:cNvPr id="281" name="Google Shape;281;p19"/>
          <p:cNvSpPr txBox="1"/>
          <p:nvPr/>
        </p:nvSpPr>
        <p:spPr>
          <a:xfrm>
            <a:off x="13534975" y="6296425"/>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De 16 a  64 años</a:t>
            </a:r>
            <a:endParaRPr b="0" i="0" sz="1700" u="none" cap="none" strike="noStrike">
              <a:solidFill>
                <a:srgbClr val="000000"/>
              </a:solidFill>
              <a:highlight>
                <a:schemeClr val="lt1"/>
              </a:highlight>
              <a:latin typeface="Arial"/>
              <a:ea typeface="Arial"/>
              <a:cs typeface="Arial"/>
              <a:sym typeface="Arial"/>
            </a:endParaRPr>
          </a:p>
        </p:txBody>
      </p:sp>
      <p:sp>
        <p:nvSpPr>
          <p:cNvPr id="282" name="Google Shape;282;p19"/>
          <p:cNvSpPr txBox="1"/>
          <p:nvPr/>
        </p:nvSpPr>
        <p:spPr>
          <a:xfrm>
            <a:off x="13534975" y="6862400"/>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De 20 a  64 años</a:t>
            </a:r>
            <a:endParaRPr b="0" i="0" sz="1700" u="none" cap="none" strike="noStrike">
              <a:solidFill>
                <a:srgbClr val="000000"/>
              </a:solidFill>
              <a:highlight>
                <a:schemeClr val="lt1"/>
              </a:highlight>
              <a:latin typeface="Arial"/>
              <a:ea typeface="Arial"/>
              <a:cs typeface="Arial"/>
              <a:sym typeface="Arial"/>
            </a:endParaRPr>
          </a:p>
        </p:txBody>
      </p:sp>
      <p:sp>
        <p:nvSpPr>
          <p:cNvPr id="283" name="Google Shape;283;p19"/>
          <p:cNvSpPr txBox="1"/>
          <p:nvPr/>
        </p:nvSpPr>
        <p:spPr>
          <a:xfrm>
            <a:off x="10514950" y="6862388"/>
            <a:ext cx="3619800" cy="26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700">
                <a:highlight>
                  <a:schemeClr val="lt1"/>
                </a:highlight>
              </a:rPr>
              <a:t>    De 25 a  54 años</a:t>
            </a:r>
            <a:endParaRPr b="0" i="0" sz="17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799" l="0" r="0" t="-55212"/>
            </a:stretch>
          </a:blipFill>
          <a:ln>
            <a:noFill/>
          </a:ln>
        </p:spPr>
      </p:sp>
      <p:sp>
        <p:nvSpPr>
          <p:cNvPr id="106" name="Google Shape;106;p2"/>
          <p:cNvSpPr txBox="1"/>
          <p:nvPr/>
        </p:nvSpPr>
        <p:spPr>
          <a:xfrm>
            <a:off x="5167282" y="4143368"/>
            <a:ext cx="13912800" cy="215400"/>
          </a:xfrm>
          <a:prstGeom prst="rect">
            <a:avLst/>
          </a:prstGeom>
          <a:noFill/>
          <a:ln>
            <a:noFill/>
          </a:ln>
        </p:spPr>
        <p:txBody>
          <a:bodyPr anchorCtr="0" anchor="t" bIns="0" lIns="0" spcFirstLastPara="1" rIns="0" wrap="square" tIns="0">
            <a:spAutoFit/>
          </a:bodyPr>
          <a:lstStyle/>
          <a:p>
            <a:pPr indent="0" lvl="0" marL="0" marR="0" rtl="0" algn="l">
              <a:lnSpc>
                <a:spcPct val="122486"/>
              </a:lnSpc>
              <a:spcBef>
                <a:spcPts val="0"/>
              </a:spcBef>
              <a:spcAft>
                <a:spcPts val="0"/>
              </a:spcAft>
              <a:buClr>
                <a:srgbClr val="000000"/>
              </a:buClr>
              <a:buSzPts val="72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9406216" y="4000492"/>
            <a:ext cx="233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9406217" y="4958834"/>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109" name="Google Shape;109;p2"/>
          <p:cNvPicPr preferRelativeResize="0"/>
          <p:nvPr/>
        </p:nvPicPr>
        <p:blipFill>
          <a:blip r:embed="rId4">
            <a:alphaModFix/>
          </a:blip>
          <a:stretch>
            <a:fillRect/>
          </a:stretch>
        </p:blipFill>
        <p:spPr>
          <a:xfrm>
            <a:off x="1248153" y="1259248"/>
            <a:ext cx="5228150" cy="5228125"/>
          </a:xfrm>
          <a:prstGeom prst="rect">
            <a:avLst/>
          </a:prstGeom>
          <a:noFill/>
          <a:ln>
            <a:noFill/>
          </a:ln>
        </p:spPr>
      </p:pic>
      <p:sp>
        <p:nvSpPr>
          <p:cNvPr id="110" name="Google Shape;110;p2"/>
          <p:cNvSpPr txBox="1"/>
          <p:nvPr/>
        </p:nvSpPr>
        <p:spPr>
          <a:xfrm>
            <a:off x="7071189" y="5677391"/>
            <a:ext cx="12901800" cy="1000500"/>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Clr>
                <a:srgbClr val="000000"/>
              </a:buClr>
              <a:buSzPts val="6500"/>
              <a:buFont typeface="Arial"/>
              <a:buNone/>
            </a:pPr>
            <a:r>
              <a:rPr lang="en-US" sz="6500">
                <a:solidFill>
                  <a:srgbClr val="034489"/>
                </a:solidFill>
              </a:rPr>
              <a:t>la</a:t>
            </a:r>
            <a:r>
              <a:rPr lang="en-US" sz="6500">
                <a:solidFill>
                  <a:srgbClr val="034489"/>
                </a:solidFill>
              </a:rPr>
              <a:t>                           ? </a:t>
            </a:r>
            <a:endParaRPr b="0" i="0" sz="6500" u="none" cap="none" strike="noStrike">
              <a:solidFill>
                <a:srgbClr val="034489"/>
              </a:solidFill>
              <a:latin typeface="Arial"/>
              <a:ea typeface="Arial"/>
              <a:cs typeface="Arial"/>
              <a:sym typeface="Arial"/>
            </a:endParaRPr>
          </a:p>
        </p:txBody>
      </p:sp>
      <p:pic>
        <p:nvPicPr>
          <p:cNvPr id="111" name="Google Shape;111;p2"/>
          <p:cNvPicPr preferRelativeResize="0"/>
          <p:nvPr/>
        </p:nvPicPr>
        <p:blipFill>
          <a:blip r:embed="rId5">
            <a:alphaModFix/>
          </a:blip>
          <a:stretch>
            <a:fillRect/>
          </a:stretch>
        </p:blipFill>
        <p:spPr>
          <a:xfrm>
            <a:off x="9052477" y="2010302"/>
            <a:ext cx="4667575" cy="466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p:nvPr/>
        </p:nvSpPr>
        <p:spPr>
          <a:xfrm>
            <a:off x="12644462" y="2285980"/>
            <a:ext cx="5013717" cy="3041563"/>
          </a:xfrm>
          <a:custGeom>
            <a:rect b="b" l="l" r="r" t="t"/>
            <a:pathLst>
              <a:path extrusionOk="0" h="3041563" w="5013717">
                <a:moveTo>
                  <a:pt x="0" y="0"/>
                </a:moveTo>
                <a:lnTo>
                  <a:pt x="5013718" y="0"/>
                </a:lnTo>
                <a:lnTo>
                  <a:pt x="5013718" y="3041563"/>
                </a:lnTo>
                <a:lnTo>
                  <a:pt x="0" y="3041563"/>
                </a:lnTo>
                <a:lnTo>
                  <a:pt x="0" y="0"/>
                </a:lnTo>
                <a:close/>
              </a:path>
            </a:pathLst>
          </a:custGeom>
          <a:blipFill rotWithShape="1">
            <a:blip r:embed="rId3">
              <a:alphaModFix/>
            </a:blip>
            <a:stretch>
              <a:fillRect b="-51678" l="0" r="-101840" t="-16103"/>
            </a:stretch>
          </a:blipFill>
          <a:ln>
            <a:noFill/>
          </a:ln>
        </p:spPr>
      </p:sp>
      <p:sp>
        <p:nvSpPr>
          <p:cNvPr id="289" name="Google Shape;289;p20"/>
          <p:cNvSpPr/>
          <p:nvPr/>
        </p:nvSpPr>
        <p:spPr>
          <a:xfrm>
            <a:off x="2694624" y="2352550"/>
            <a:ext cx="1219685" cy="3835588"/>
          </a:xfrm>
          <a:custGeom>
            <a:rect b="b" l="l" r="r" t="t"/>
            <a:pathLst>
              <a:path extrusionOk="0" h="3835588" w="1219685">
                <a:moveTo>
                  <a:pt x="0" y="0"/>
                </a:moveTo>
                <a:lnTo>
                  <a:pt x="1219684" y="0"/>
                </a:lnTo>
                <a:lnTo>
                  <a:pt x="1219684" y="3835588"/>
                </a:lnTo>
                <a:lnTo>
                  <a:pt x="0" y="3835588"/>
                </a:lnTo>
                <a:lnTo>
                  <a:pt x="0" y="0"/>
                </a:lnTo>
                <a:close/>
              </a:path>
            </a:pathLst>
          </a:custGeom>
          <a:blipFill rotWithShape="1">
            <a:blip r:embed="rId4">
              <a:alphaModFix/>
            </a:blip>
            <a:stretch>
              <a:fillRect b="-34717" l="-457433" r="-14780" t="-33031"/>
            </a:stretch>
          </a:blipFill>
          <a:ln>
            <a:noFill/>
          </a:ln>
        </p:spPr>
      </p:sp>
      <p:grpSp>
        <p:nvGrpSpPr>
          <p:cNvPr id="290" name="Google Shape;290;p20"/>
          <p:cNvGrpSpPr/>
          <p:nvPr/>
        </p:nvGrpSpPr>
        <p:grpSpPr>
          <a:xfrm>
            <a:off x="6500794" y="2143104"/>
            <a:ext cx="5155036" cy="3035955"/>
            <a:chOff x="0" y="0"/>
            <a:chExt cx="6873382" cy="4047940"/>
          </a:xfrm>
        </p:grpSpPr>
        <p:sp>
          <p:nvSpPr>
            <p:cNvPr id="291" name="Google Shape;291;p20"/>
            <p:cNvSpPr/>
            <p:nvPr/>
          </p:nvSpPr>
          <p:spPr>
            <a:xfrm>
              <a:off x="350831" y="78563"/>
              <a:ext cx="6522551" cy="3969377"/>
            </a:xfrm>
            <a:custGeom>
              <a:rect b="b" l="l" r="r" t="t"/>
              <a:pathLst>
                <a:path extrusionOk="0" h="3969377" w="6522551">
                  <a:moveTo>
                    <a:pt x="0" y="0"/>
                  </a:moveTo>
                  <a:lnTo>
                    <a:pt x="6522551" y="0"/>
                  </a:lnTo>
                  <a:lnTo>
                    <a:pt x="6522551" y="3969377"/>
                  </a:lnTo>
                  <a:lnTo>
                    <a:pt x="0" y="3969377"/>
                  </a:lnTo>
                  <a:lnTo>
                    <a:pt x="0" y="0"/>
                  </a:lnTo>
                  <a:close/>
                </a:path>
              </a:pathLst>
            </a:custGeom>
            <a:blipFill rotWithShape="1">
              <a:blip r:embed="rId3">
                <a:alphaModFix/>
              </a:blip>
              <a:stretch>
                <a:fillRect b="-59241" l="-109671" r="-3738" t="-17608"/>
              </a:stretch>
            </a:blipFill>
            <a:ln>
              <a:noFill/>
            </a:ln>
          </p:spPr>
        </p:sp>
        <p:sp>
          <p:nvSpPr>
            <p:cNvPr id="292" name="Google Shape;292;p20"/>
            <p:cNvSpPr/>
            <p:nvPr/>
          </p:nvSpPr>
          <p:spPr>
            <a:xfrm>
              <a:off x="0" y="0"/>
              <a:ext cx="256828" cy="4047940"/>
            </a:xfrm>
            <a:custGeom>
              <a:rect b="b" l="l" r="r" t="t"/>
              <a:pathLst>
                <a:path extrusionOk="0" h="4047940" w="256828">
                  <a:moveTo>
                    <a:pt x="0" y="0"/>
                  </a:moveTo>
                  <a:lnTo>
                    <a:pt x="256828" y="0"/>
                  </a:lnTo>
                  <a:lnTo>
                    <a:pt x="256828" y="4047940"/>
                  </a:lnTo>
                  <a:lnTo>
                    <a:pt x="0" y="4047940"/>
                  </a:lnTo>
                  <a:lnTo>
                    <a:pt x="0" y="0"/>
                  </a:lnTo>
                  <a:close/>
                </a:path>
              </a:pathLst>
            </a:custGeom>
            <a:blipFill rotWithShape="1">
              <a:blip r:embed="rId3">
                <a:alphaModFix/>
              </a:blip>
              <a:stretch>
                <a:fillRect b="-46362" l="0" r="-4852947" t="-12179"/>
              </a:stretch>
            </a:blipFill>
            <a:ln>
              <a:noFill/>
            </a:ln>
          </p:spPr>
        </p:sp>
      </p:grpSp>
      <p:sp>
        <p:nvSpPr>
          <p:cNvPr id="293" name="Google Shape;293;p20"/>
          <p:cNvSpPr txBox="1"/>
          <p:nvPr/>
        </p:nvSpPr>
        <p:spPr>
          <a:xfrm>
            <a:off x="14358974" y="5500690"/>
            <a:ext cx="2596218" cy="5193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Men</a:t>
            </a:r>
            <a:endParaRPr b="0" i="0" sz="3000" u="none" cap="none" strike="noStrike">
              <a:solidFill>
                <a:srgbClr val="000000"/>
              </a:solidFill>
              <a:latin typeface="Arial"/>
              <a:ea typeface="Arial"/>
              <a:cs typeface="Arial"/>
              <a:sym typeface="Arial"/>
            </a:endParaRPr>
          </a:p>
        </p:txBody>
      </p:sp>
      <p:sp>
        <p:nvSpPr>
          <p:cNvPr id="294" name="Google Shape;294;p20"/>
          <p:cNvSpPr txBox="1"/>
          <p:nvPr/>
        </p:nvSpPr>
        <p:spPr>
          <a:xfrm>
            <a:off x="8000992" y="5643566"/>
            <a:ext cx="2838058" cy="5193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Women</a:t>
            </a:r>
            <a:endParaRPr b="0" i="0" sz="3000" u="none" cap="none" strike="noStrike">
              <a:solidFill>
                <a:srgbClr val="000000"/>
              </a:solidFill>
              <a:latin typeface="Arial"/>
              <a:ea typeface="Arial"/>
              <a:cs typeface="Arial"/>
              <a:sym typeface="Arial"/>
            </a:endParaRPr>
          </a:p>
        </p:txBody>
      </p:sp>
      <p:sp>
        <p:nvSpPr>
          <p:cNvPr id="295" name="Google Shape;295;p20"/>
          <p:cNvSpPr txBox="1"/>
          <p:nvPr/>
        </p:nvSpPr>
        <p:spPr>
          <a:xfrm>
            <a:off x="6913221" y="194550"/>
            <a:ext cx="50136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lang="en-US" sz="5499">
                <a:solidFill>
                  <a:srgbClr val="034489"/>
                </a:solidFill>
              </a:rPr>
              <a:t>Estadísticas</a:t>
            </a:r>
            <a:endParaRPr b="0" i="0" sz="1400" u="none" cap="none" strike="noStrike">
              <a:solidFill>
                <a:srgbClr val="000000"/>
              </a:solidFill>
              <a:latin typeface="Arial"/>
              <a:ea typeface="Arial"/>
              <a:cs typeface="Arial"/>
              <a:sym typeface="Arial"/>
            </a:endParaRPr>
          </a:p>
        </p:txBody>
      </p:sp>
      <p:sp>
        <p:nvSpPr>
          <p:cNvPr id="296" name="Google Shape;296;p20"/>
          <p:cNvSpPr txBox="1"/>
          <p:nvPr/>
        </p:nvSpPr>
        <p:spPr>
          <a:xfrm>
            <a:off x="898655" y="1408322"/>
            <a:ext cx="16490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lang="en-US" sz="3000"/>
              <a:t>¿Qué diferencias </a:t>
            </a:r>
            <a:r>
              <a:rPr lang="en-US" sz="3000"/>
              <a:t>veis</a:t>
            </a:r>
            <a:r>
              <a:rPr lang="en-US" sz="3000"/>
              <a:t>?</a:t>
            </a:r>
            <a:endParaRPr b="0" i="0" sz="1400" u="none" cap="none" strike="noStrike">
              <a:solidFill>
                <a:srgbClr val="000000"/>
              </a:solidFill>
              <a:latin typeface="Arial"/>
              <a:ea typeface="Arial"/>
              <a:cs typeface="Arial"/>
              <a:sym typeface="Arial"/>
            </a:endParaRPr>
          </a:p>
        </p:txBody>
      </p:sp>
      <p:sp>
        <p:nvSpPr>
          <p:cNvPr id="297" name="Google Shape;297;p20"/>
          <p:cNvSpPr txBox="1"/>
          <p:nvPr/>
        </p:nvSpPr>
        <p:spPr>
          <a:xfrm>
            <a:off x="714316" y="7429516"/>
            <a:ext cx="5221500" cy="9231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lang="en-US" sz="2499"/>
              <a:t>Personas graduadas en educación superior en España, año </a:t>
            </a:r>
            <a:r>
              <a:rPr b="0" i="0" lang="en-US" sz="2499" u="none" cap="none" strike="noStrike">
                <a:solidFill>
                  <a:srgbClr val="000000"/>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pic>
        <p:nvPicPr>
          <p:cNvPr id="298" name="Google Shape;298;p20"/>
          <p:cNvPicPr preferRelativeResize="0"/>
          <p:nvPr/>
        </p:nvPicPr>
        <p:blipFill rotWithShape="1">
          <a:blip r:embed="rId5">
            <a:alphaModFix/>
          </a:blip>
          <a:srcRect b="0" l="0" r="0" t="0"/>
          <a:stretch/>
        </p:blipFill>
        <p:spPr>
          <a:xfrm>
            <a:off x="1428696" y="6429384"/>
            <a:ext cx="3214710" cy="670448"/>
          </a:xfrm>
          <a:prstGeom prst="rect">
            <a:avLst/>
          </a:prstGeom>
          <a:noFill/>
          <a:ln>
            <a:noFill/>
          </a:ln>
        </p:spPr>
      </p:pic>
      <p:pic>
        <p:nvPicPr>
          <p:cNvPr id="299" name="Google Shape;299;p20"/>
          <p:cNvPicPr preferRelativeResize="0"/>
          <p:nvPr/>
        </p:nvPicPr>
        <p:blipFill rotWithShape="1">
          <a:blip r:embed="rId6">
            <a:alphaModFix/>
          </a:blip>
          <a:srcRect b="0" l="0" r="0" t="0"/>
          <a:stretch/>
        </p:blipFill>
        <p:spPr>
          <a:xfrm>
            <a:off x="10501321" y="6429384"/>
            <a:ext cx="5124901" cy="1428760"/>
          </a:xfrm>
          <a:prstGeom prst="rect">
            <a:avLst/>
          </a:prstGeom>
          <a:noFill/>
          <a:ln>
            <a:noFill/>
          </a:ln>
        </p:spPr>
      </p:pic>
      <p:sp>
        <p:nvSpPr>
          <p:cNvPr id="300" name="Google Shape;300;p20"/>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7">
              <a:alphaModFix/>
            </a:blip>
            <a:stretch>
              <a:fillRect b="-53803" l="0" r="0" t="-55213"/>
            </a:stretch>
          </a:blipFill>
          <a:ln>
            <a:noFill/>
          </a:ln>
        </p:spPr>
      </p:sp>
      <p:sp>
        <p:nvSpPr>
          <p:cNvPr id="301" name="Google Shape;301;p20"/>
          <p:cNvSpPr txBox="1"/>
          <p:nvPr/>
        </p:nvSpPr>
        <p:spPr>
          <a:xfrm>
            <a:off x="1798695" y="6616525"/>
            <a:ext cx="20217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highlight>
                  <a:schemeClr val="lt1"/>
                </a:highlight>
              </a:rPr>
              <a:t>   Mujeres</a:t>
            </a:r>
            <a:endParaRPr b="0" i="0" sz="1400" u="none" cap="none" strike="noStrike">
              <a:solidFill>
                <a:srgbClr val="000000"/>
              </a:solidFill>
              <a:highlight>
                <a:schemeClr val="lt1"/>
              </a:highlight>
              <a:latin typeface="Arial"/>
              <a:ea typeface="Arial"/>
              <a:cs typeface="Arial"/>
              <a:sym typeface="Arial"/>
            </a:endParaRPr>
          </a:p>
        </p:txBody>
      </p:sp>
      <p:sp>
        <p:nvSpPr>
          <p:cNvPr id="302" name="Google Shape;302;p20"/>
          <p:cNvSpPr txBox="1"/>
          <p:nvPr/>
        </p:nvSpPr>
        <p:spPr>
          <a:xfrm>
            <a:off x="3699620" y="6616538"/>
            <a:ext cx="20217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highlight>
                  <a:schemeClr val="lt1"/>
                </a:highlight>
              </a:rPr>
              <a:t>   Hombres</a:t>
            </a:r>
            <a:endParaRPr b="0" i="0" sz="1400" u="none" cap="none" strike="noStrike">
              <a:solidFill>
                <a:srgbClr val="000000"/>
              </a:solidFill>
              <a:highlight>
                <a:schemeClr val="lt1"/>
              </a:highlight>
              <a:latin typeface="Arial"/>
              <a:ea typeface="Arial"/>
              <a:cs typeface="Arial"/>
              <a:sym typeface="Arial"/>
            </a:endParaRPr>
          </a:p>
        </p:txBody>
      </p:sp>
      <p:sp>
        <p:nvSpPr>
          <p:cNvPr id="303" name="Google Shape;303;p20"/>
          <p:cNvSpPr txBox="1"/>
          <p:nvPr/>
        </p:nvSpPr>
        <p:spPr>
          <a:xfrm>
            <a:off x="10956975" y="6517325"/>
            <a:ext cx="3478200" cy="231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500">
                <a:highlight>
                  <a:schemeClr val="lt1"/>
                </a:highlight>
              </a:rPr>
              <a:t>   Mayores de 16 años</a:t>
            </a:r>
            <a:endParaRPr b="0" i="0" sz="1500" u="none" cap="none" strike="noStrike">
              <a:solidFill>
                <a:srgbClr val="000000"/>
              </a:solidFill>
              <a:highlight>
                <a:schemeClr val="lt1"/>
              </a:highlight>
              <a:latin typeface="Arial"/>
              <a:ea typeface="Arial"/>
              <a:cs typeface="Arial"/>
              <a:sym typeface="Arial"/>
            </a:endParaRPr>
          </a:p>
        </p:txBody>
      </p:sp>
      <p:sp>
        <p:nvSpPr>
          <p:cNvPr id="304" name="Google Shape;304;p20"/>
          <p:cNvSpPr txBox="1"/>
          <p:nvPr/>
        </p:nvSpPr>
        <p:spPr>
          <a:xfrm>
            <a:off x="10956975" y="7099825"/>
            <a:ext cx="3478200" cy="231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1500">
                <a:highlight>
                  <a:schemeClr val="lt1"/>
                </a:highlight>
              </a:rPr>
              <a:t>   De 16 a 24  años</a:t>
            </a:r>
            <a:endParaRPr b="0" i="0" sz="1500" u="none" cap="none" strike="noStrike">
              <a:solidFill>
                <a:srgbClr val="000000"/>
              </a:solidFill>
              <a:highlight>
                <a:schemeClr val="lt1"/>
              </a:highlight>
              <a:latin typeface="Arial"/>
              <a:ea typeface="Arial"/>
              <a:cs typeface="Arial"/>
              <a:sym typeface="Arial"/>
            </a:endParaRPr>
          </a:p>
        </p:txBody>
      </p:sp>
      <p:sp>
        <p:nvSpPr>
          <p:cNvPr id="305" name="Google Shape;305;p20"/>
          <p:cNvSpPr txBox="1"/>
          <p:nvPr/>
        </p:nvSpPr>
        <p:spPr>
          <a:xfrm>
            <a:off x="10956975" y="7557025"/>
            <a:ext cx="3478200" cy="23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99"/>
              <a:buFont typeface="Arial"/>
              <a:buNone/>
            </a:pPr>
            <a:r>
              <a:rPr lang="en-US" sz="1500">
                <a:highlight>
                  <a:schemeClr val="lt1"/>
                </a:highlight>
              </a:rPr>
              <a:t>   De 25  a 54  años</a:t>
            </a:r>
            <a:endParaRPr b="0" i="0" sz="1500" u="none" cap="none" strike="noStrike">
              <a:solidFill>
                <a:srgbClr val="000000"/>
              </a:solidFill>
              <a:highlight>
                <a:schemeClr val="lt1"/>
              </a:highlight>
              <a:latin typeface="Arial"/>
              <a:ea typeface="Arial"/>
              <a:cs typeface="Arial"/>
              <a:sym typeface="Arial"/>
            </a:endParaRPr>
          </a:p>
        </p:txBody>
      </p:sp>
      <p:sp>
        <p:nvSpPr>
          <p:cNvPr id="306" name="Google Shape;306;p20"/>
          <p:cNvSpPr txBox="1"/>
          <p:nvPr/>
        </p:nvSpPr>
        <p:spPr>
          <a:xfrm>
            <a:off x="13719750" y="6581775"/>
            <a:ext cx="3478200" cy="23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99"/>
              <a:buFont typeface="Arial"/>
              <a:buNone/>
            </a:pPr>
            <a:r>
              <a:rPr lang="en-US" sz="1500">
                <a:highlight>
                  <a:schemeClr val="lt1"/>
                </a:highlight>
              </a:rPr>
              <a:t>   De 55  a 64  años</a:t>
            </a:r>
            <a:endParaRPr b="0" i="0" sz="1500" u="none" cap="none" strike="noStrike">
              <a:solidFill>
                <a:srgbClr val="000000"/>
              </a:solidFill>
              <a:highlight>
                <a:schemeClr val="lt1"/>
              </a:highlight>
              <a:latin typeface="Arial"/>
              <a:ea typeface="Arial"/>
              <a:cs typeface="Arial"/>
              <a:sym typeface="Arial"/>
            </a:endParaRPr>
          </a:p>
        </p:txBody>
      </p:sp>
      <p:sp>
        <p:nvSpPr>
          <p:cNvPr id="307" name="Google Shape;307;p20"/>
          <p:cNvSpPr txBox="1"/>
          <p:nvPr/>
        </p:nvSpPr>
        <p:spPr>
          <a:xfrm>
            <a:off x="13641450" y="7099825"/>
            <a:ext cx="3478200" cy="23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99"/>
              <a:buFont typeface="Arial"/>
              <a:buNone/>
            </a:pPr>
            <a:r>
              <a:rPr lang="en-US" sz="1500">
                <a:highlight>
                  <a:schemeClr val="lt1"/>
                </a:highlight>
              </a:rPr>
              <a:t>   De 16  a 64  años</a:t>
            </a:r>
            <a:endParaRPr b="0" i="0" sz="1500" u="none" cap="none" strike="noStrike">
              <a:solidFill>
                <a:srgbClr val="000000"/>
              </a:solidFill>
              <a:highlight>
                <a:schemeClr val="lt1"/>
              </a:highlight>
              <a:latin typeface="Arial"/>
              <a:ea typeface="Arial"/>
              <a:cs typeface="Arial"/>
              <a:sym typeface="Arial"/>
            </a:endParaRPr>
          </a:p>
        </p:txBody>
      </p:sp>
      <p:sp>
        <p:nvSpPr>
          <p:cNvPr id="308" name="Google Shape;308;p20"/>
          <p:cNvSpPr txBox="1"/>
          <p:nvPr/>
        </p:nvSpPr>
        <p:spPr>
          <a:xfrm>
            <a:off x="13641450" y="7557013"/>
            <a:ext cx="3478200" cy="23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99"/>
              <a:buFont typeface="Arial"/>
              <a:buNone/>
            </a:pPr>
            <a:r>
              <a:rPr lang="en-US" sz="1500">
                <a:highlight>
                  <a:schemeClr val="lt1"/>
                </a:highlight>
              </a:rPr>
              <a:t>   De 20  a 64  años</a:t>
            </a:r>
            <a:endParaRPr b="0" i="0" sz="1500" u="none" cap="none" strike="noStrike">
              <a:solidFill>
                <a:srgbClr val="000000"/>
              </a:solidFill>
              <a:highlight>
                <a:schemeClr val="lt1"/>
              </a:highlight>
              <a:latin typeface="Arial"/>
              <a:ea typeface="Arial"/>
              <a:cs typeface="Arial"/>
              <a:sym typeface="Arial"/>
            </a:endParaRPr>
          </a:p>
        </p:txBody>
      </p:sp>
      <p:sp>
        <p:nvSpPr>
          <p:cNvPr id="309" name="Google Shape;309;p20"/>
          <p:cNvSpPr txBox="1"/>
          <p:nvPr/>
        </p:nvSpPr>
        <p:spPr>
          <a:xfrm>
            <a:off x="8409170" y="5664750"/>
            <a:ext cx="2021700" cy="477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3099">
                <a:highlight>
                  <a:schemeClr val="lt1"/>
                </a:highlight>
              </a:rPr>
              <a:t>   Mujeres</a:t>
            </a:r>
            <a:endParaRPr i="0" sz="2000" u="none" cap="none" strike="noStrike">
              <a:solidFill>
                <a:srgbClr val="000000"/>
              </a:solidFill>
              <a:highlight>
                <a:schemeClr val="lt1"/>
              </a:highlight>
            </a:endParaRPr>
          </a:p>
        </p:txBody>
      </p:sp>
      <p:sp>
        <p:nvSpPr>
          <p:cNvPr id="310" name="Google Shape;310;p20"/>
          <p:cNvSpPr txBox="1"/>
          <p:nvPr/>
        </p:nvSpPr>
        <p:spPr>
          <a:xfrm>
            <a:off x="14646232" y="5563763"/>
            <a:ext cx="2021700" cy="477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3099">
                <a:highlight>
                  <a:schemeClr val="lt1"/>
                </a:highlight>
              </a:rPr>
              <a:t>   Hombres</a:t>
            </a:r>
            <a:endParaRPr i="0" sz="2000" u="none" cap="none" strike="noStrike">
              <a:solidFill>
                <a:srgbClr val="000000"/>
              </a:solidFill>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1"/>
          <p:cNvSpPr txBox="1"/>
          <p:nvPr/>
        </p:nvSpPr>
        <p:spPr>
          <a:xfrm>
            <a:off x="423750" y="3286975"/>
            <a:ext cx="17440500" cy="628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100"/>
              <a:buFont typeface="Arial"/>
              <a:buNone/>
            </a:pPr>
            <a:r>
              <a:rPr lang="en-US" sz="5100">
                <a:solidFill>
                  <a:srgbClr val="034489"/>
                </a:solidFill>
              </a:rPr>
              <a:t>¿Cuales son los                     que más eligen </a:t>
            </a:r>
            <a:endParaRPr sz="5100">
              <a:solidFill>
                <a:srgbClr val="034489"/>
              </a:solidFill>
            </a:endParaRPr>
          </a:p>
          <a:p>
            <a:pPr indent="0" lvl="0" marL="0" marR="0" rtl="0" algn="l">
              <a:lnSpc>
                <a:spcPct val="140000"/>
              </a:lnSpc>
              <a:spcBef>
                <a:spcPts val="0"/>
              </a:spcBef>
              <a:spcAft>
                <a:spcPts val="0"/>
              </a:spcAft>
              <a:buClr>
                <a:srgbClr val="000000"/>
              </a:buClr>
              <a:buSzPts val="5100"/>
              <a:buFont typeface="Arial"/>
              <a:buNone/>
            </a:pPr>
            <a:r>
              <a:t/>
            </a:r>
            <a:endParaRPr sz="5100">
              <a:solidFill>
                <a:srgbClr val="034489"/>
              </a:solidFill>
            </a:endParaRPr>
          </a:p>
          <a:p>
            <a:pPr indent="0" lvl="0" marL="0" marR="0" rtl="0" algn="l">
              <a:lnSpc>
                <a:spcPct val="140000"/>
              </a:lnSpc>
              <a:spcBef>
                <a:spcPts val="0"/>
              </a:spcBef>
              <a:spcAft>
                <a:spcPts val="0"/>
              </a:spcAft>
              <a:buClr>
                <a:srgbClr val="000000"/>
              </a:buClr>
              <a:buSzPts val="5100"/>
              <a:buFont typeface="Arial"/>
              <a:buNone/>
            </a:pPr>
            <a:r>
              <a:t/>
            </a:r>
            <a:endParaRPr sz="5100">
              <a:solidFill>
                <a:srgbClr val="034489"/>
              </a:solidFill>
            </a:endParaRPr>
          </a:p>
          <a:p>
            <a:pPr indent="0" lvl="0" marL="0" marR="0" rtl="0" algn="l">
              <a:lnSpc>
                <a:spcPct val="140000"/>
              </a:lnSpc>
              <a:spcBef>
                <a:spcPts val="0"/>
              </a:spcBef>
              <a:spcAft>
                <a:spcPts val="0"/>
              </a:spcAft>
              <a:buClr>
                <a:srgbClr val="000000"/>
              </a:buClr>
              <a:buSzPts val="5100"/>
              <a:buFont typeface="Arial"/>
              <a:buNone/>
            </a:pPr>
            <a:r>
              <a:t/>
            </a:r>
            <a:endParaRPr sz="5100">
              <a:solidFill>
                <a:srgbClr val="034489"/>
              </a:solidFill>
            </a:endParaRPr>
          </a:p>
          <a:p>
            <a:pPr indent="0" lvl="0" marL="0" marR="0" rtl="0" algn="l">
              <a:lnSpc>
                <a:spcPct val="140000"/>
              </a:lnSpc>
              <a:spcBef>
                <a:spcPts val="0"/>
              </a:spcBef>
              <a:spcAft>
                <a:spcPts val="0"/>
              </a:spcAft>
              <a:buClr>
                <a:srgbClr val="000000"/>
              </a:buClr>
              <a:buSzPts val="5100"/>
              <a:buFont typeface="Arial"/>
              <a:buNone/>
            </a:pPr>
            <a:r>
              <a:t/>
            </a:r>
            <a:endParaRPr sz="5100">
              <a:solidFill>
                <a:srgbClr val="034489"/>
              </a:solidFill>
            </a:endParaRPr>
          </a:p>
          <a:p>
            <a:pPr indent="0" lvl="0" marL="0" marR="0" rtl="0" algn="l">
              <a:lnSpc>
                <a:spcPct val="140000"/>
              </a:lnSpc>
              <a:spcBef>
                <a:spcPts val="0"/>
              </a:spcBef>
              <a:spcAft>
                <a:spcPts val="0"/>
              </a:spcAft>
              <a:buClr>
                <a:srgbClr val="000000"/>
              </a:buClr>
              <a:buSzPts val="5100"/>
              <a:buFont typeface="Arial"/>
              <a:buNone/>
            </a:pPr>
            <a:r>
              <a:rPr lang="en-US" sz="5100">
                <a:solidFill>
                  <a:srgbClr val="034489"/>
                </a:solidFill>
              </a:rPr>
              <a:t>las                    en la </a:t>
            </a:r>
            <a:endParaRPr sz="5100">
              <a:solidFill>
                <a:srgbClr val="034489"/>
              </a:solidFill>
            </a:endParaRPr>
          </a:p>
        </p:txBody>
      </p:sp>
      <p:sp>
        <p:nvSpPr>
          <p:cNvPr id="316" name="Google Shape;316;p21"/>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317" name="Google Shape;317;p21"/>
          <p:cNvPicPr preferRelativeResize="0"/>
          <p:nvPr/>
        </p:nvPicPr>
        <p:blipFill>
          <a:blip r:embed="rId4">
            <a:alphaModFix/>
          </a:blip>
          <a:stretch>
            <a:fillRect/>
          </a:stretch>
        </p:blipFill>
        <p:spPr>
          <a:xfrm>
            <a:off x="5091975" y="514100"/>
            <a:ext cx="3688400" cy="3688400"/>
          </a:xfrm>
          <a:prstGeom prst="rect">
            <a:avLst/>
          </a:prstGeom>
          <a:noFill/>
          <a:ln>
            <a:noFill/>
          </a:ln>
        </p:spPr>
      </p:pic>
      <p:pic>
        <p:nvPicPr>
          <p:cNvPr id="318" name="Google Shape;318;p21"/>
          <p:cNvPicPr preferRelativeResize="0"/>
          <p:nvPr/>
        </p:nvPicPr>
        <p:blipFill>
          <a:blip r:embed="rId5">
            <a:alphaModFix/>
          </a:blip>
          <a:stretch>
            <a:fillRect/>
          </a:stretch>
        </p:blipFill>
        <p:spPr>
          <a:xfrm>
            <a:off x="6489825" y="6231625"/>
            <a:ext cx="3492375" cy="3492375"/>
          </a:xfrm>
          <a:prstGeom prst="rect">
            <a:avLst/>
          </a:prstGeom>
          <a:noFill/>
          <a:ln>
            <a:noFill/>
          </a:ln>
        </p:spPr>
      </p:pic>
      <p:pic>
        <p:nvPicPr>
          <p:cNvPr id="319" name="Google Shape;319;p21"/>
          <p:cNvPicPr preferRelativeResize="0"/>
          <p:nvPr/>
        </p:nvPicPr>
        <p:blipFill>
          <a:blip r:embed="rId6">
            <a:alphaModFix/>
          </a:blip>
          <a:stretch>
            <a:fillRect/>
          </a:stretch>
        </p:blipFill>
        <p:spPr>
          <a:xfrm>
            <a:off x="1438200" y="6231626"/>
            <a:ext cx="3492375" cy="349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nvSpPr>
        <p:spPr>
          <a:xfrm>
            <a:off x="6565819" y="272200"/>
            <a:ext cx="54288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lang="en-US" sz="5499">
                <a:solidFill>
                  <a:srgbClr val="034489"/>
                </a:solidFill>
              </a:rPr>
              <a:t>Estadísticas</a:t>
            </a:r>
            <a:endParaRPr b="0" i="0" sz="1400" u="none" cap="none" strike="noStrike">
              <a:solidFill>
                <a:srgbClr val="000000"/>
              </a:solidFill>
              <a:latin typeface="Arial"/>
              <a:ea typeface="Arial"/>
              <a:cs typeface="Arial"/>
              <a:sym typeface="Arial"/>
            </a:endParaRPr>
          </a:p>
        </p:txBody>
      </p:sp>
      <p:pic>
        <p:nvPicPr>
          <p:cNvPr id="325" name="Google Shape;325;p22"/>
          <p:cNvPicPr preferRelativeResize="0"/>
          <p:nvPr/>
        </p:nvPicPr>
        <p:blipFill rotWithShape="1">
          <a:blip r:embed="rId3">
            <a:alphaModFix/>
          </a:blip>
          <a:srcRect b="0" l="0" r="0" t="0"/>
          <a:stretch/>
        </p:blipFill>
        <p:spPr>
          <a:xfrm>
            <a:off x="4714844" y="1571600"/>
            <a:ext cx="8072494" cy="7526457"/>
          </a:xfrm>
          <a:prstGeom prst="rect">
            <a:avLst/>
          </a:prstGeom>
          <a:noFill/>
          <a:ln>
            <a:noFill/>
          </a:ln>
        </p:spPr>
      </p:pic>
      <p:sp>
        <p:nvSpPr>
          <p:cNvPr id="326" name="Google Shape;326;p22"/>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
        <p:nvSpPr>
          <p:cNvPr id="327" name="Google Shape;327;p22"/>
          <p:cNvSpPr txBox="1"/>
          <p:nvPr/>
        </p:nvSpPr>
        <p:spPr>
          <a:xfrm>
            <a:off x="5610125" y="1963025"/>
            <a:ext cx="13288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Mujeres con educación universitaria. España. 2021</a:t>
            </a:r>
            <a:r>
              <a:rPr lang="en-US" sz="2500">
                <a:solidFill>
                  <a:schemeClr val="dk1"/>
                </a:solidFill>
                <a:highlight>
                  <a:schemeClr val="lt1"/>
                </a:highlight>
                <a:latin typeface="Calibri"/>
                <a:ea typeface="Calibri"/>
                <a:cs typeface="Calibri"/>
                <a:sym typeface="Calibri"/>
              </a:rPr>
              <a:t>           </a:t>
            </a:r>
            <a:endParaRPr sz="2500">
              <a:solidFill>
                <a:schemeClr val="dk1"/>
              </a:solidFill>
              <a:highlight>
                <a:schemeClr val="lt1"/>
              </a:highlight>
            </a:endParaRPr>
          </a:p>
        </p:txBody>
      </p:sp>
      <p:sp>
        <p:nvSpPr>
          <p:cNvPr id="328" name="Google Shape;328;p22"/>
          <p:cNvSpPr txBox="1"/>
          <p:nvPr/>
        </p:nvSpPr>
        <p:spPr>
          <a:xfrm>
            <a:off x="6215550" y="2859600"/>
            <a:ext cx="3410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Ciencias de la Educación.</a:t>
            </a:r>
            <a:endParaRPr sz="2500">
              <a:solidFill>
                <a:schemeClr val="dk1"/>
              </a:solidFill>
              <a:highlight>
                <a:schemeClr val="lt1"/>
              </a:highlight>
            </a:endParaRPr>
          </a:p>
        </p:txBody>
      </p:sp>
      <p:sp>
        <p:nvSpPr>
          <p:cNvPr id="329" name="Google Shape;329;p22"/>
          <p:cNvSpPr txBox="1"/>
          <p:nvPr/>
        </p:nvSpPr>
        <p:spPr>
          <a:xfrm>
            <a:off x="5419050" y="3445450"/>
            <a:ext cx="4283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Publicidad, Derecho, Marketing</a:t>
            </a:r>
            <a:endParaRPr sz="2500">
              <a:solidFill>
                <a:schemeClr val="dk1"/>
              </a:solidFill>
              <a:highlight>
                <a:schemeClr val="lt1"/>
              </a:highlight>
            </a:endParaRPr>
          </a:p>
        </p:txBody>
      </p:sp>
      <p:sp>
        <p:nvSpPr>
          <p:cNvPr id="330" name="Google Shape;330;p22"/>
          <p:cNvSpPr txBox="1"/>
          <p:nvPr/>
        </p:nvSpPr>
        <p:spPr>
          <a:xfrm>
            <a:off x="8078200" y="4014850"/>
            <a:ext cx="1831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Educación</a:t>
            </a:r>
            <a:endParaRPr sz="2500">
              <a:solidFill>
                <a:schemeClr val="dk1"/>
              </a:solidFill>
              <a:highlight>
                <a:schemeClr val="lt1"/>
              </a:highlight>
            </a:endParaRPr>
          </a:p>
        </p:txBody>
      </p:sp>
      <p:sp>
        <p:nvSpPr>
          <p:cNvPr id="331" name="Google Shape;331;p22"/>
          <p:cNvSpPr txBox="1"/>
          <p:nvPr/>
        </p:nvSpPr>
        <p:spPr>
          <a:xfrm>
            <a:off x="4791150" y="4584250"/>
            <a:ext cx="4911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    Ciencias Sociales   y      Periodismo</a:t>
            </a:r>
            <a:endParaRPr sz="2500">
              <a:solidFill>
                <a:schemeClr val="dk1"/>
              </a:solidFill>
              <a:highlight>
                <a:schemeClr val="lt1"/>
              </a:highlight>
            </a:endParaRPr>
          </a:p>
        </p:txBody>
      </p:sp>
      <p:sp>
        <p:nvSpPr>
          <p:cNvPr id="332" name="Google Shape;332;p22"/>
          <p:cNvSpPr txBox="1"/>
          <p:nvPr/>
        </p:nvSpPr>
        <p:spPr>
          <a:xfrm>
            <a:off x="6703775" y="5170100"/>
            <a:ext cx="4283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Artes y Humanidades</a:t>
            </a:r>
            <a:endParaRPr sz="2500">
              <a:solidFill>
                <a:schemeClr val="dk1"/>
              </a:solidFill>
              <a:highlight>
                <a:schemeClr val="lt1"/>
              </a:highlight>
            </a:endParaRPr>
          </a:p>
        </p:txBody>
      </p:sp>
      <p:sp>
        <p:nvSpPr>
          <p:cNvPr id="333" name="Google Shape;333;p22"/>
          <p:cNvSpPr txBox="1"/>
          <p:nvPr/>
        </p:nvSpPr>
        <p:spPr>
          <a:xfrm>
            <a:off x="4791150" y="5832150"/>
            <a:ext cx="5844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                    Ingeniarías, Construcción</a:t>
            </a:r>
            <a:endParaRPr sz="2500">
              <a:solidFill>
                <a:schemeClr val="dk1"/>
              </a:solidFill>
              <a:highlight>
                <a:schemeClr val="lt1"/>
              </a:highlight>
            </a:endParaRPr>
          </a:p>
        </p:txBody>
      </p:sp>
      <p:sp>
        <p:nvSpPr>
          <p:cNvPr id="334" name="Google Shape;334;p22"/>
          <p:cNvSpPr txBox="1"/>
          <p:nvPr/>
        </p:nvSpPr>
        <p:spPr>
          <a:xfrm>
            <a:off x="8236075" y="6341800"/>
            <a:ext cx="4283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Servicios</a:t>
            </a:r>
            <a:endParaRPr sz="2500">
              <a:solidFill>
                <a:schemeClr val="dk1"/>
              </a:solidFill>
              <a:highlight>
                <a:schemeClr val="lt1"/>
              </a:highlight>
            </a:endParaRPr>
          </a:p>
        </p:txBody>
      </p:sp>
      <p:sp>
        <p:nvSpPr>
          <p:cNvPr id="335" name="Google Shape;335;p22"/>
          <p:cNvSpPr txBox="1"/>
          <p:nvPr/>
        </p:nvSpPr>
        <p:spPr>
          <a:xfrm>
            <a:off x="3709800" y="6894750"/>
            <a:ext cx="6633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Ciencias Naturales, Matemáticas y Estadística</a:t>
            </a:r>
            <a:endParaRPr sz="2500">
              <a:solidFill>
                <a:schemeClr val="dk1"/>
              </a:solidFill>
              <a:highlight>
                <a:schemeClr val="lt1"/>
              </a:highlight>
            </a:endParaRPr>
          </a:p>
        </p:txBody>
      </p:sp>
      <p:sp>
        <p:nvSpPr>
          <p:cNvPr id="336" name="Google Shape;336;p22"/>
          <p:cNvSpPr txBox="1"/>
          <p:nvPr/>
        </p:nvSpPr>
        <p:spPr>
          <a:xfrm>
            <a:off x="3604000" y="7589700"/>
            <a:ext cx="6686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Tecnologías de la información y comunicación</a:t>
            </a:r>
            <a:endParaRPr sz="2500">
              <a:solidFill>
                <a:schemeClr val="dk1"/>
              </a:solidFill>
              <a:highlight>
                <a:schemeClr val="lt1"/>
              </a:highlight>
            </a:endParaRPr>
          </a:p>
        </p:txBody>
      </p:sp>
      <p:sp>
        <p:nvSpPr>
          <p:cNvPr id="337" name="Google Shape;337;p22"/>
          <p:cNvSpPr txBox="1"/>
          <p:nvPr/>
        </p:nvSpPr>
        <p:spPr>
          <a:xfrm>
            <a:off x="4011900" y="8208450"/>
            <a:ext cx="6927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highlight>
                  <a:schemeClr val="lt1"/>
                </a:highlight>
                <a:latin typeface="Calibri"/>
                <a:ea typeface="Calibri"/>
                <a:cs typeface="Calibri"/>
                <a:sym typeface="Calibri"/>
              </a:rPr>
              <a:t>Agricultura, Forestales, Pesca y Veterinaria</a:t>
            </a:r>
            <a:endParaRPr sz="2500">
              <a:solidFill>
                <a:schemeClr val="dk1"/>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nvSpPr>
        <p:spPr>
          <a:xfrm>
            <a:off x="-1905000" y="5090114"/>
            <a:ext cx="18288000" cy="92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6000"/>
              <a:buFont typeface="Arial"/>
              <a:buNone/>
            </a:pPr>
            <a:r>
              <a:rPr lang="en-US" sz="6000">
                <a:solidFill>
                  <a:srgbClr val="034489"/>
                </a:solidFill>
              </a:rPr>
              <a:t>Vamos a </a:t>
            </a:r>
            <a:r>
              <a:rPr b="0" i="0" lang="en-US" sz="6000" u="none" cap="none" strike="noStrike">
                <a:solidFill>
                  <a:srgbClr val="034489"/>
                </a:solidFill>
                <a:latin typeface="Arial"/>
                <a:ea typeface="Arial"/>
                <a:cs typeface="Arial"/>
                <a:sym typeface="Arial"/>
              </a:rPr>
              <a:t>                 </a:t>
            </a:r>
            <a:r>
              <a:rPr lang="en-US" sz="6000">
                <a:solidFill>
                  <a:srgbClr val="034489"/>
                </a:solidFill>
              </a:rPr>
              <a:t> </a:t>
            </a:r>
            <a:endParaRPr b="0" i="0" sz="6000" u="none" cap="none" strike="noStrike">
              <a:solidFill>
                <a:srgbClr val="034489"/>
              </a:solidFill>
              <a:latin typeface="Arial"/>
              <a:ea typeface="Arial"/>
              <a:cs typeface="Arial"/>
              <a:sym typeface="Arial"/>
            </a:endParaRPr>
          </a:p>
        </p:txBody>
      </p:sp>
      <p:sp>
        <p:nvSpPr>
          <p:cNvPr id="343" name="Google Shape;343;p23"/>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344" name="Google Shape;344;p23"/>
          <p:cNvPicPr preferRelativeResize="0"/>
          <p:nvPr/>
        </p:nvPicPr>
        <p:blipFill>
          <a:blip r:embed="rId4">
            <a:alphaModFix/>
          </a:blip>
          <a:stretch>
            <a:fillRect/>
          </a:stretch>
        </p:blipFill>
        <p:spPr>
          <a:xfrm>
            <a:off x="9301325" y="2670525"/>
            <a:ext cx="3596525" cy="3596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4"/>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350" name="Google Shape;350;p24"/>
          <p:cNvSpPr txBox="1"/>
          <p:nvPr/>
        </p:nvSpPr>
        <p:spPr>
          <a:xfrm>
            <a:off x="898715" y="527050"/>
            <a:ext cx="164907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lang="en-US" sz="5000">
                <a:solidFill>
                  <a:srgbClr val="034489"/>
                </a:solidFill>
              </a:rPr>
              <a:t>Filosofía en Bachillerato</a:t>
            </a:r>
            <a:endParaRPr b="0" i="0" sz="1400" u="none" cap="none" strike="noStrike">
              <a:solidFill>
                <a:srgbClr val="000000"/>
              </a:solidFill>
              <a:latin typeface="Arial"/>
              <a:ea typeface="Arial"/>
              <a:cs typeface="Arial"/>
              <a:sym typeface="Arial"/>
            </a:endParaRPr>
          </a:p>
        </p:txBody>
      </p:sp>
      <p:sp>
        <p:nvSpPr>
          <p:cNvPr id="351" name="Google Shape;351;p24"/>
          <p:cNvSpPr txBox="1"/>
          <p:nvPr/>
        </p:nvSpPr>
        <p:spPr>
          <a:xfrm>
            <a:off x="242350" y="6663597"/>
            <a:ext cx="14566200" cy="240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3600" u="none" cap="none" strike="noStrike">
              <a:solidFill>
                <a:schemeClr val="dk1"/>
              </a:solidFill>
              <a:latin typeface="Calibri"/>
              <a:ea typeface="Calibri"/>
              <a:cs typeface="Calibri"/>
              <a:sym typeface="Calibri"/>
            </a:endParaRPr>
          </a:p>
        </p:txBody>
      </p:sp>
      <p:pic>
        <p:nvPicPr>
          <p:cNvPr id="352" name="Google Shape;352;p24"/>
          <p:cNvPicPr preferRelativeResize="0"/>
          <p:nvPr/>
        </p:nvPicPr>
        <p:blipFill>
          <a:blip r:embed="rId4">
            <a:alphaModFix/>
          </a:blip>
          <a:stretch>
            <a:fillRect/>
          </a:stretch>
        </p:blipFill>
        <p:spPr>
          <a:xfrm>
            <a:off x="14808550" y="2292934"/>
            <a:ext cx="2924050" cy="2851665"/>
          </a:xfrm>
          <a:prstGeom prst="rect">
            <a:avLst/>
          </a:prstGeom>
          <a:noFill/>
          <a:ln>
            <a:noFill/>
          </a:ln>
        </p:spPr>
      </p:pic>
      <p:pic>
        <p:nvPicPr>
          <p:cNvPr id="353" name="Google Shape;353;p24"/>
          <p:cNvPicPr preferRelativeResize="0"/>
          <p:nvPr/>
        </p:nvPicPr>
        <p:blipFill>
          <a:blip r:embed="rId5">
            <a:alphaModFix/>
          </a:blip>
          <a:stretch>
            <a:fillRect/>
          </a:stretch>
        </p:blipFill>
        <p:spPr>
          <a:xfrm>
            <a:off x="9370300" y="1982775"/>
            <a:ext cx="3560175" cy="3471974"/>
          </a:xfrm>
          <a:prstGeom prst="rect">
            <a:avLst/>
          </a:prstGeom>
          <a:noFill/>
          <a:ln>
            <a:noFill/>
          </a:ln>
        </p:spPr>
      </p:pic>
      <p:pic>
        <p:nvPicPr>
          <p:cNvPr id="354" name="Google Shape;354;p24"/>
          <p:cNvPicPr preferRelativeResize="0"/>
          <p:nvPr/>
        </p:nvPicPr>
        <p:blipFill>
          <a:blip r:embed="rId6">
            <a:alphaModFix/>
          </a:blip>
          <a:stretch>
            <a:fillRect/>
          </a:stretch>
        </p:blipFill>
        <p:spPr>
          <a:xfrm>
            <a:off x="5113725" y="1982775"/>
            <a:ext cx="3560175" cy="3472001"/>
          </a:xfrm>
          <a:prstGeom prst="rect">
            <a:avLst/>
          </a:prstGeom>
          <a:noFill/>
          <a:ln>
            <a:noFill/>
          </a:ln>
        </p:spPr>
      </p:pic>
      <p:sp>
        <p:nvSpPr>
          <p:cNvPr id="355" name="Google Shape;355;p24"/>
          <p:cNvSpPr txBox="1"/>
          <p:nvPr/>
        </p:nvSpPr>
        <p:spPr>
          <a:xfrm>
            <a:off x="694125" y="3541475"/>
            <a:ext cx="4419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chemeClr val="dk1"/>
                </a:solidFill>
                <a:latin typeface="Calibri"/>
                <a:ea typeface="Calibri"/>
                <a:cs typeface="Calibri"/>
                <a:sym typeface="Calibri"/>
              </a:rPr>
              <a:t>Los nombres  más     </a:t>
            </a:r>
            <a:endParaRPr/>
          </a:p>
        </p:txBody>
      </p:sp>
      <p:sp>
        <p:nvSpPr>
          <p:cNvPr id="356" name="Google Shape;356;p24"/>
          <p:cNvSpPr txBox="1"/>
          <p:nvPr/>
        </p:nvSpPr>
        <p:spPr>
          <a:xfrm>
            <a:off x="8673900" y="3541475"/>
            <a:ext cx="940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chemeClr val="dk1"/>
                </a:solidFill>
                <a:latin typeface="Calibri"/>
                <a:ea typeface="Calibri"/>
                <a:cs typeface="Calibri"/>
                <a:sym typeface="Calibri"/>
              </a:rPr>
              <a:t>en </a:t>
            </a:r>
            <a:endParaRPr/>
          </a:p>
        </p:txBody>
      </p:sp>
      <p:sp>
        <p:nvSpPr>
          <p:cNvPr id="357" name="Google Shape;357;p24"/>
          <p:cNvSpPr txBox="1"/>
          <p:nvPr/>
        </p:nvSpPr>
        <p:spPr>
          <a:xfrm>
            <a:off x="12977350" y="3541475"/>
            <a:ext cx="1831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chemeClr val="dk1"/>
                </a:solidFill>
                <a:latin typeface="Calibri"/>
                <a:ea typeface="Calibri"/>
                <a:cs typeface="Calibri"/>
                <a:sym typeface="Calibri"/>
              </a:rPr>
              <a:t>son de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nvSpPr>
        <p:spPr>
          <a:xfrm>
            <a:off x="898715" y="527050"/>
            <a:ext cx="164907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lang="en-US" sz="5000">
                <a:solidFill>
                  <a:srgbClr val="034489"/>
                </a:solidFill>
              </a:rPr>
              <a:t>Filosofía en Bachillerato</a:t>
            </a:r>
            <a:endParaRPr b="0" i="0" sz="1400" u="none" cap="none" strike="noStrike">
              <a:solidFill>
                <a:srgbClr val="000000"/>
              </a:solidFill>
              <a:latin typeface="Arial"/>
              <a:ea typeface="Arial"/>
              <a:cs typeface="Arial"/>
              <a:sym typeface="Arial"/>
            </a:endParaRPr>
          </a:p>
        </p:txBody>
      </p:sp>
      <p:sp>
        <p:nvSpPr>
          <p:cNvPr id="363" name="Google Shape;363;p25"/>
          <p:cNvSpPr txBox="1"/>
          <p:nvPr/>
        </p:nvSpPr>
        <p:spPr>
          <a:xfrm>
            <a:off x="6715108" y="2786046"/>
            <a:ext cx="11572800" cy="430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E</a:t>
            </a:r>
            <a:r>
              <a:rPr lang="en-US" sz="4000">
                <a:solidFill>
                  <a:schemeClr val="dk1"/>
                </a:solidFill>
                <a:latin typeface="Calibri"/>
                <a:ea typeface="Calibri"/>
                <a:cs typeface="Calibri"/>
                <a:sym typeface="Calibri"/>
              </a:rPr>
              <a:t>jemplo</a:t>
            </a:r>
            <a:r>
              <a:rPr b="0" i="0" lang="en-US" sz="4000" u="none" cap="none" strike="noStrike">
                <a:solidFill>
                  <a:schemeClr val="dk1"/>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Plat</a:t>
            </a:r>
            <a:r>
              <a:rPr lang="en-US" sz="4000">
                <a:solidFill>
                  <a:schemeClr val="dk1"/>
                </a:solidFill>
                <a:latin typeface="Calibri"/>
                <a:ea typeface="Calibri"/>
                <a:cs typeface="Calibri"/>
                <a:sym typeface="Calibri"/>
              </a:rPr>
              <a:t>ón</a:t>
            </a:r>
            <a:r>
              <a:rPr b="0" i="0" lang="en-US" sz="4000" u="none" cap="none" strike="noStrike">
                <a:solidFill>
                  <a:schemeClr val="dk1"/>
                </a:solidFill>
                <a:latin typeface="Calibri"/>
                <a:ea typeface="Calibri"/>
                <a:cs typeface="Calibri"/>
                <a:sym typeface="Calibri"/>
              </a:rPr>
              <a:t>, Aristoteles, </a:t>
            </a:r>
            <a:r>
              <a:rPr lang="en-US" sz="4000">
                <a:solidFill>
                  <a:schemeClr val="dk1"/>
                </a:solidFill>
                <a:latin typeface="Calibri"/>
                <a:ea typeface="Calibri"/>
                <a:cs typeface="Calibri"/>
                <a:sym typeface="Calibri"/>
              </a:rPr>
              <a:t>Santo Tomás de Aquino</a:t>
            </a:r>
            <a:r>
              <a:rPr b="0" i="0" lang="en-US" sz="4000" u="none" cap="none" strike="noStrike">
                <a:solidFill>
                  <a:schemeClr val="dk1"/>
                </a:solidFill>
                <a:latin typeface="Calibri"/>
                <a:ea typeface="Calibri"/>
                <a:cs typeface="Calibri"/>
                <a:sym typeface="Calibri"/>
              </a:rPr>
              <a:t>, Locke, Descartes, Kant, Marx, Nietzsche, Ortega y Gasset.</a:t>
            </a:r>
            <a:endParaRPr b="0" i="0" sz="3600" u="none" cap="none" strike="noStrike">
              <a:solidFill>
                <a:schemeClr val="dk1"/>
              </a:solidFill>
              <a:latin typeface="Calibri"/>
              <a:ea typeface="Calibri"/>
              <a:cs typeface="Calibri"/>
              <a:sym typeface="Calibri"/>
            </a:endParaRPr>
          </a:p>
        </p:txBody>
      </p:sp>
      <p:sp>
        <p:nvSpPr>
          <p:cNvPr id="364" name="Google Shape;364;p25"/>
          <p:cNvSpPr/>
          <p:nvPr/>
        </p:nvSpPr>
        <p:spPr>
          <a:xfrm>
            <a:off x="428564" y="1714476"/>
            <a:ext cx="5786478" cy="7394006"/>
          </a:xfrm>
          <a:custGeom>
            <a:rect b="b" l="l" r="r" t="t"/>
            <a:pathLst>
              <a:path extrusionOk="0" h="6893940" w="4427301">
                <a:moveTo>
                  <a:pt x="0" y="0"/>
                </a:moveTo>
                <a:lnTo>
                  <a:pt x="4427300" y="0"/>
                </a:lnTo>
                <a:lnTo>
                  <a:pt x="4427300" y="6893940"/>
                </a:lnTo>
                <a:lnTo>
                  <a:pt x="0" y="6893940"/>
                </a:lnTo>
                <a:lnTo>
                  <a:pt x="0" y="0"/>
                </a:lnTo>
                <a:close/>
              </a:path>
            </a:pathLst>
          </a:custGeom>
          <a:blipFill rotWithShape="1">
            <a:blip r:embed="rId3">
              <a:alphaModFix/>
            </a:blip>
            <a:stretch>
              <a:fillRect b="-4348" l="-10538" r="-10055" t="-4962"/>
            </a:stretch>
          </a:blipFill>
          <a:ln>
            <a:noFill/>
          </a:ln>
        </p:spPr>
      </p:sp>
      <p:pic>
        <p:nvPicPr>
          <p:cNvPr id="365" name="Google Shape;365;p25"/>
          <p:cNvPicPr preferRelativeResize="0"/>
          <p:nvPr/>
        </p:nvPicPr>
        <p:blipFill rotWithShape="1">
          <a:blip r:embed="rId4">
            <a:alphaModFix/>
          </a:blip>
          <a:srcRect b="0" l="0" r="0" t="0"/>
          <a:stretch/>
        </p:blipFill>
        <p:spPr>
          <a:xfrm>
            <a:off x="1571572" y="1500162"/>
            <a:ext cx="5697181" cy="663749"/>
          </a:xfrm>
          <a:prstGeom prst="rect">
            <a:avLst/>
          </a:prstGeom>
          <a:noFill/>
          <a:ln>
            <a:noFill/>
          </a:ln>
        </p:spPr>
      </p:pic>
      <p:pic>
        <p:nvPicPr>
          <p:cNvPr id="366" name="Google Shape;366;p25"/>
          <p:cNvPicPr preferRelativeResize="0"/>
          <p:nvPr/>
        </p:nvPicPr>
        <p:blipFill rotWithShape="1">
          <a:blip r:embed="rId5">
            <a:alphaModFix/>
          </a:blip>
          <a:srcRect b="0" l="0" r="0" t="0"/>
          <a:stretch/>
        </p:blipFill>
        <p:spPr>
          <a:xfrm>
            <a:off x="3428960" y="2071666"/>
            <a:ext cx="1785950" cy="465247"/>
          </a:xfrm>
          <a:prstGeom prst="rect">
            <a:avLst/>
          </a:prstGeom>
          <a:noFill/>
          <a:ln>
            <a:noFill/>
          </a:ln>
        </p:spPr>
      </p:pic>
      <p:sp>
        <p:nvSpPr>
          <p:cNvPr id="367" name="Google Shape;367;p25"/>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p:nvPr/>
        </p:nvSpPr>
        <p:spPr>
          <a:xfrm>
            <a:off x="7929554" y="2571732"/>
            <a:ext cx="8231086" cy="5514828"/>
          </a:xfrm>
          <a:custGeom>
            <a:rect b="b" l="l" r="r" t="t"/>
            <a:pathLst>
              <a:path extrusionOk="0" h="5514828" w="8231086">
                <a:moveTo>
                  <a:pt x="0" y="0"/>
                </a:moveTo>
                <a:lnTo>
                  <a:pt x="8231086" y="0"/>
                </a:lnTo>
                <a:lnTo>
                  <a:pt x="8231086" y="5514828"/>
                </a:lnTo>
                <a:lnTo>
                  <a:pt x="0" y="5514828"/>
                </a:lnTo>
                <a:lnTo>
                  <a:pt x="0" y="0"/>
                </a:lnTo>
                <a:close/>
              </a:path>
            </a:pathLst>
          </a:custGeom>
          <a:blipFill rotWithShape="1">
            <a:blip r:embed="rId3">
              <a:alphaModFix/>
            </a:blip>
            <a:stretch>
              <a:fillRect b="0" l="0" r="0" t="0"/>
            </a:stretch>
          </a:blipFill>
          <a:ln>
            <a:noFill/>
          </a:ln>
        </p:spPr>
      </p:sp>
      <p:sp>
        <p:nvSpPr>
          <p:cNvPr id="373" name="Google Shape;373;p26"/>
          <p:cNvSpPr txBox="1"/>
          <p:nvPr/>
        </p:nvSpPr>
        <p:spPr>
          <a:xfrm>
            <a:off x="898715" y="527050"/>
            <a:ext cx="164907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lang="en-US" sz="5000">
                <a:solidFill>
                  <a:srgbClr val="034489"/>
                </a:solidFill>
              </a:rPr>
              <a:t>Nombre de calles</a:t>
            </a:r>
            <a:endParaRPr b="0" i="0" sz="1400" u="none" cap="none" strike="noStrike">
              <a:solidFill>
                <a:srgbClr val="000000"/>
              </a:solidFill>
              <a:latin typeface="Arial"/>
              <a:ea typeface="Arial"/>
              <a:cs typeface="Arial"/>
              <a:sym typeface="Arial"/>
            </a:endParaRPr>
          </a:p>
        </p:txBody>
      </p:sp>
      <p:sp>
        <p:nvSpPr>
          <p:cNvPr id="374" name="Google Shape;374;p26"/>
          <p:cNvSpPr/>
          <p:nvPr/>
        </p:nvSpPr>
        <p:spPr>
          <a:xfrm>
            <a:off x="285688" y="2928922"/>
            <a:ext cx="735811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lang="en-US" sz="6000">
                <a:solidFill>
                  <a:schemeClr val="dk1"/>
                </a:solidFill>
              </a:rPr>
              <a:t>Calle </a:t>
            </a:r>
            <a:r>
              <a:rPr b="0" i="0" lang="en-US" sz="6000" u="none" cap="none" strike="noStrike">
                <a:solidFill>
                  <a:schemeClr val="dk1"/>
                </a:solidFill>
                <a:latin typeface="Arial"/>
                <a:ea typeface="Arial"/>
                <a:cs typeface="Arial"/>
                <a:sym typeface="Arial"/>
              </a:rPr>
              <a:t>Antoni Gaudí </a:t>
            </a:r>
            <a:endParaRPr b="0" i="0" sz="6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Arial"/>
                <a:ea typeface="Arial"/>
                <a:cs typeface="Arial"/>
                <a:sym typeface="Arial"/>
              </a:rPr>
              <a:t>Ar</a:t>
            </a:r>
            <a:r>
              <a:rPr lang="en-US" sz="6000">
                <a:solidFill>
                  <a:schemeClr val="dk1"/>
                </a:solidFill>
              </a:rPr>
              <a:t>qui</a:t>
            </a:r>
            <a:r>
              <a:rPr b="0" i="0" lang="en-US" sz="6000" u="none" cap="none" strike="noStrike">
                <a:solidFill>
                  <a:schemeClr val="dk1"/>
                </a:solidFill>
                <a:latin typeface="Arial"/>
                <a:ea typeface="Arial"/>
                <a:cs typeface="Arial"/>
                <a:sym typeface="Arial"/>
              </a:rPr>
              <a:t>tecto</a:t>
            </a:r>
            <a:endParaRPr b="0" i="0" sz="6000" u="none" cap="none" strike="noStrike">
              <a:solidFill>
                <a:schemeClr val="dk1"/>
              </a:solidFill>
              <a:latin typeface="Arial"/>
              <a:ea typeface="Arial"/>
              <a:cs typeface="Arial"/>
              <a:sym typeface="Arial"/>
            </a:endParaRPr>
          </a:p>
        </p:txBody>
      </p:sp>
      <p:sp>
        <p:nvSpPr>
          <p:cNvPr id="375" name="Google Shape;375;p26"/>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7"/>
          <p:cNvSpPr txBox="1"/>
          <p:nvPr/>
        </p:nvSpPr>
        <p:spPr>
          <a:xfrm>
            <a:off x="5315515" y="392638"/>
            <a:ext cx="164907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solidFill>
                  <a:srgbClr val="034489"/>
                </a:solidFill>
              </a:rPr>
              <a:t>Indicación puertas del baño</a:t>
            </a:r>
            <a:endParaRPr b="0" i="0" sz="1400" u="none" cap="none" strike="noStrike">
              <a:solidFill>
                <a:srgbClr val="000000"/>
              </a:solidFill>
              <a:latin typeface="Arial"/>
              <a:ea typeface="Arial"/>
              <a:cs typeface="Arial"/>
              <a:sym typeface="Arial"/>
            </a:endParaRPr>
          </a:p>
        </p:txBody>
      </p:sp>
      <p:pic>
        <p:nvPicPr>
          <p:cNvPr id="381" name="Google Shape;381;p27"/>
          <p:cNvPicPr preferRelativeResize="0"/>
          <p:nvPr/>
        </p:nvPicPr>
        <p:blipFill rotWithShape="1">
          <a:blip r:embed="rId3">
            <a:alphaModFix/>
          </a:blip>
          <a:srcRect b="0" l="0" r="0" t="0"/>
          <a:stretch/>
        </p:blipFill>
        <p:spPr>
          <a:xfrm>
            <a:off x="3558975" y="1928813"/>
            <a:ext cx="11430000" cy="6429375"/>
          </a:xfrm>
          <a:prstGeom prst="rect">
            <a:avLst/>
          </a:prstGeom>
          <a:noFill/>
          <a:ln>
            <a:noFill/>
          </a:ln>
        </p:spPr>
      </p:pic>
      <p:sp>
        <p:nvSpPr>
          <p:cNvPr id="382" name="Google Shape;382;p27"/>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383" name="Google Shape;383;p27"/>
          <p:cNvPicPr preferRelativeResize="0"/>
          <p:nvPr/>
        </p:nvPicPr>
        <p:blipFill>
          <a:blip r:embed="rId5">
            <a:alphaModFix/>
          </a:blip>
          <a:stretch>
            <a:fillRect/>
          </a:stretch>
        </p:blipFill>
        <p:spPr>
          <a:xfrm>
            <a:off x="10800325" y="8358200"/>
            <a:ext cx="1932025" cy="1932025"/>
          </a:xfrm>
          <a:prstGeom prst="rect">
            <a:avLst/>
          </a:prstGeom>
          <a:noFill/>
          <a:ln>
            <a:noFill/>
          </a:ln>
        </p:spPr>
      </p:pic>
      <p:pic>
        <p:nvPicPr>
          <p:cNvPr id="384" name="Google Shape;384;p27"/>
          <p:cNvPicPr preferRelativeResize="0"/>
          <p:nvPr/>
        </p:nvPicPr>
        <p:blipFill>
          <a:blip r:embed="rId6">
            <a:alphaModFix/>
          </a:blip>
          <a:stretch>
            <a:fillRect/>
          </a:stretch>
        </p:blipFill>
        <p:spPr>
          <a:xfrm>
            <a:off x="5544425" y="8358199"/>
            <a:ext cx="1932025" cy="1932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8"/>
          <p:cNvSpPr/>
          <p:nvPr/>
        </p:nvSpPr>
        <p:spPr>
          <a:xfrm>
            <a:off x="4214245" y="2068566"/>
            <a:ext cx="9859509" cy="6149869"/>
          </a:xfrm>
          <a:custGeom>
            <a:rect b="b" l="l" r="r" t="t"/>
            <a:pathLst>
              <a:path extrusionOk="0" h="6149869" w="9859509">
                <a:moveTo>
                  <a:pt x="0" y="0"/>
                </a:moveTo>
                <a:lnTo>
                  <a:pt x="9859510" y="0"/>
                </a:lnTo>
                <a:lnTo>
                  <a:pt x="9859510" y="6149868"/>
                </a:lnTo>
                <a:lnTo>
                  <a:pt x="0" y="6149868"/>
                </a:lnTo>
                <a:lnTo>
                  <a:pt x="0" y="0"/>
                </a:lnTo>
                <a:close/>
              </a:path>
            </a:pathLst>
          </a:custGeom>
          <a:blipFill rotWithShape="1">
            <a:blip r:embed="rId3">
              <a:alphaModFix/>
            </a:blip>
            <a:stretch>
              <a:fillRect b="0" l="0" r="0" t="0"/>
            </a:stretch>
          </a:blipFill>
          <a:ln>
            <a:noFill/>
          </a:ln>
        </p:spPr>
      </p:sp>
      <p:sp>
        <p:nvSpPr>
          <p:cNvPr id="390" name="Google Shape;390;p28"/>
          <p:cNvSpPr txBox="1"/>
          <p:nvPr/>
        </p:nvSpPr>
        <p:spPr>
          <a:xfrm>
            <a:off x="898715" y="527050"/>
            <a:ext cx="164907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lang="en-US" sz="5000">
                <a:solidFill>
                  <a:srgbClr val="034489"/>
                </a:solidFill>
              </a:rPr>
              <a:t>Juguetes</a:t>
            </a:r>
            <a:r>
              <a:rPr b="0" i="0" lang="en-US" sz="5000" u="none" cap="none" strike="noStrike">
                <a:solidFill>
                  <a:srgbClr val="034489"/>
                </a:solidFill>
                <a:latin typeface="Arial"/>
                <a:ea typeface="Arial"/>
                <a:cs typeface="Arial"/>
                <a:sym typeface="Arial"/>
              </a:rPr>
              <a:t>, </a:t>
            </a:r>
            <a:r>
              <a:rPr lang="en-US" sz="5000">
                <a:solidFill>
                  <a:srgbClr val="034489"/>
                </a:solidFill>
              </a:rPr>
              <a:t>regalos</a:t>
            </a:r>
            <a:r>
              <a:rPr b="0" i="0" lang="en-US" sz="5000" u="none" cap="none" strike="noStrike">
                <a:solidFill>
                  <a:srgbClr val="034489"/>
                </a:solidFill>
                <a:latin typeface="Arial"/>
                <a:ea typeface="Arial"/>
                <a:cs typeface="Arial"/>
                <a:sym typeface="Arial"/>
              </a:rPr>
              <a:t>, etc.</a:t>
            </a:r>
            <a:endParaRPr b="0" i="0" sz="1400" u="none" cap="none" strike="noStrike">
              <a:solidFill>
                <a:srgbClr val="000000"/>
              </a:solidFill>
              <a:latin typeface="Arial"/>
              <a:ea typeface="Arial"/>
              <a:cs typeface="Arial"/>
              <a:sym typeface="Arial"/>
            </a:endParaRPr>
          </a:p>
        </p:txBody>
      </p:sp>
      <p:sp>
        <p:nvSpPr>
          <p:cNvPr id="391" name="Google Shape;391;p28"/>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9"/>
          <p:cNvSpPr/>
          <p:nvPr/>
        </p:nvSpPr>
        <p:spPr>
          <a:xfrm>
            <a:off x="9429752" y="1785914"/>
            <a:ext cx="8286744" cy="7072362"/>
          </a:xfrm>
          <a:custGeom>
            <a:rect b="b" l="l" r="r" t="t"/>
            <a:pathLst>
              <a:path extrusionOk="0" h="7359879" w="7359879">
                <a:moveTo>
                  <a:pt x="0" y="0"/>
                </a:moveTo>
                <a:lnTo>
                  <a:pt x="7359879" y="0"/>
                </a:lnTo>
                <a:lnTo>
                  <a:pt x="7359879" y="7359880"/>
                </a:lnTo>
                <a:lnTo>
                  <a:pt x="0" y="7359880"/>
                </a:lnTo>
                <a:lnTo>
                  <a:pt x="0" y="0"/>
                </a:lnTo>
                <a:close/>
              </a:path>
            </a:pathLst>
          </a:custGeom>
          <a:blipFill rotWithShape="1">
            <a:blip r:embed="rId3">
              <a:alphaModFix/>
            </a:blip>
            <a:stretch>
              <a:fillRect b="0" l="0" r="0" t="0"/>
            </a:stretch>
          </a:blipFill>
          <a:ln>
            <a:noFill/>
          </a:ln>
        </p:spPr>
      </p:sp>
      <p:sp>
        <p:nvSpPr>
          <p:cNvPr id="397" name="Google Shape;397;p29"/>
          <p:cNvSpPr/>
          <p:nvPr/>
        </p:nvSpPr>
        <p:spPr>
          <a:xfrm>
            <a:off x="857192" y="1857352"/>
            <a:ext cx="8082045" cy="5111893"/>
          </a:xfrm>
          <a:custGeom>
            <a:rect b="b" l="l" r="r" t="t"/>
            <a:pathLst>
              <a:path extrusionOk="0" h="5111893" w="8082045">
                <a:moveTo>
                  <a:pt x="0" y="0"/>
                </a:moveTo>
                <a:lnTo>
                  <a:pt x="8082045" y="0"/>
                </a:lnTo>
                <a:lnTo>
                  <a:pt x="8082045" y="5111894"/>
                </a:lnTo>
                <a:lnTo>
                  <a:pt x="0" y="5111894"/>
                </a:lnTo>
                <a:lnTo>
                  <a:pt x="0" y="0"/>
                </a:lnTo>
                <a:close/>
              </a:path>
            </a:pathLst>
          </a:custGeom>
          <a:blipFill rotWithShape="1">
            <a:blip r:embed="rId4">
              <a:alphaModFix/>
            </a:blip>
            <a:stretch>
              <a:fillRect b="0" l="0" r="0" t="0"/>
            </a:stretch>
          </a:blipFill>
          <a:ln>
            <a:noFill/>
          </a:ln>
        </p:spPr>
      </p:sp>
      <p:sp>
        <p:nvSpPr>
          <p:cNvPr id="398" name="Google Shape;398;p29"/>
          <p:cNvSpPr txBox="1"/>
          <p:nvPr/>
        </p:nvSpPr>
        <p:spPr>
          <a:xfrm>
            <a:off x="898715" y="574675"/>
            <a:ext cx="16490570" cy="7556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b="0" i="0" lang="en-US" sz="3999" u="none" cap="none" strike="noStrike">
                <a:solidFill>
                  <a:srgbClr val="034489"/>
                </a:solidFill>
                <a:latin typeface="Arial"/>
                <a:ea typeface="Arial"/>
                <a:cs typeface="Arial"/>
                <a:sym typeface="Arial"/>
              </a:rPr>
              <a:t>“Good Wife's Guide” (Spain, 1953)</a:t>
            </a:r>
            <a:endParaRPr b="0" i="0" sz="1400" u="none" cap="none" strike="noStrike">
              <a:solidFill>
                <a:srgbClr val="000000"/>
              </a:solidFill>
              <a:latin typeface="Arial"/>
              <a:ea typeface="Arial"/>
              <a:cs typeface="Arial"/>
              <a:sym typeface="Arial"/>
            </a:endParaRPr>
          </a:p>
        </p:txBody>
      </p:sp>
      <p:sp>
        <p:nvSpPr>
          <p:cNvPr id="399" name="Google Shape;399;p29"/>
          <p:cNvSpPr/>
          <p:nvPr/>
        </p:nvSpPr>
        <p:spPr>
          <a:xfrm>
            <a:off x="285688" y="7143764"/>
            <a:ext cx="1000132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500">
                <a:solidFill>
                  <a:schemeClr val="dk1"/>
                </a:solidFill>
              </a:rPr>
              <a:t>Guía de la buena esposa</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500" u="none" cap="none" strike="noStrike">
                <a:solidFill>
                  <a:schemeClr val="dk1"/>
                </a:solidFill>
                <a:latin typeface="Arial"/>
                <a:ea typeface="Arial"/>
                <a:cs typeface="Arial"/>
                <a:sym typeface="Arial"/>
              </a:rPr>
              <a:t>11 R</a:t>
            </a:r>
            <a:r>
              <a:rPr b="1" lang="en-US" sz="3500">
                <a:solidFill>
                  <a:schemeClr val="dk1"/>
                </a:solidFill>
              </a:rPr>
              <a:t>eglas para mantener a  tu marido feliz</a:t>
            </a:r>
            <a:endParaRPr b="0" i="0" sz="3500" u="none" cap="none" strike="noStrike">
              <a:solidFill>
                <a:schemeClr val="dk1"/>
              </a:solidFill>
              <a:latin typeface="Arial"/>
              <a:ea typeface="Arial"/>
              <a:cs typeface="Arial"/>
              <a:sym typeface="Arial"/>
            </a:endParaRPr>
          </a:p>
        </p:txBody>
      </p:sp>
      <p:sp>
        <p:nvSpPr>
          <p:cNvPr id="400" name="Google Shape;400;p29"/>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5">
              <a:alphaModFix/>
            </a:blip>
            <a:stretch>
              <a:fillRect b="-53803" l="0" r="0" t="-55213"/>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1828800" y="4357682"/>
            <a:ext cx="182880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puedo recibir</a:t>
            </a:r>
            <a:r>
              <a:rPr b="0" i="0" lang="en-US" sz="6500" u="none" cap="none" strike="noStrike">
                <a:solidFill>
                  <a:srgbClr val="034489"/>
                </a:solidFill>
                <a:latin typeface="Arial"/>
                <a:ea typeface="Arial"/>
                <a:cs typeface="Arial"/>
                <a:sym typeface="Arial"/>
              </a:rPr>
              <a:t>                     ?</a:t>
            </a:r>
            <a:endParaRPr b="0" i="0" sz="6500" u="none" cap="none" strike="noStrike">
              <a:solidFill>
                <a:srgbClr val="034489"/>
              </a:solidFill>
              <a:latin typeface="Arial"/>
              <a:ea typeface="Arial"/>
              <a:cs typeface="Arial"/>
              <a:sym typeface="Arial"/>
            </a:endParaRPr>
          </a:p>
        </p:txBody>
      </p:sp>
      <p:sp>
        <p:nvSpPr>
          <p:cNvPr id="117" name="Google Shape;117;p3"/>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118" name="Google Shape;118;p3"/>
          <p:cNvPicPr preferRelativeResize="0"/>
          <p:nvPr/>
        </p:nvPicPr>
        <p:blipFill>
          <a:blip r:embed="rId4">
            <a:alphaModFix/>
          </a:blip>
          <a:stretch>
            <a:fillRect/>
          </a:stretch>
        </p:blipFill>
        <p:spPr>
          <a:xfrm>
            <a:off x="10765375" y="1389975"/>
            <a:ext cx="4540950" cy="4540950"/>
          </a:xfrm>
          <a:prstGeom prst="rect">
            <a:avLst/>
          </a:prstGeom>
          <a:noFill/>
          <a:ln>
            <a:noFill/>
          </a:ln>
        </p:spPr>
      </p:pic>
      <p:pic>
        <p:nvPicPr>
          <p:cNvPr id="119" name="Google Shape;119;p3"/>
          <p:cNvPicPr preferRelativeResize="0"/>
          <p:nvPr/>
        </p:nvPicPr>
        <p:blipFill>
          <a:blip r:embed="rId5">
            <a:alphaModFix/>
          </a:blip>
          <a:stretch>
            <a:fillRect/>
          </a:stretch>
        </p:blipFill>
        <p:spPr>
          <a:xfrm>
            <a:off x="1067900" y="847525"/>
            <a:ext cx="4960100" cy="4960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0"/>
          <p:cNvSpPr txBox="1"/>
          <p:nvPr/>
        </p:nvSpPr>
        <p:spPr>
          <a:xfrm>
            <a:off x="898715" y="574675"/>
            <a:ext cx="16490570" cy="7556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b="0" i="0" lang="en-US" sz="3999" u="none" cap="none" strike="noStrike">
                <a:solidFill>
                  <a:srgbClr val="034489"/>
                </a:solidFill>
                <a:latin typeface="Arial"/>
                <a:ea typeface="Arial"/>
                <a:cs typeface="Arial"/>
                <a:sym typeface="Arial"/>
              </a:rPr>
              <a:t>“Good Wife's Guide” (Spain, 1953)</a:t>
            </a:r>
            <a:endParaRPr b="0" i="0" sz="1400" u="none" cap="none" strike="noStrike">
              <a:solidFill>
                <a:srgbClr val="000000"/>
              </a:solidFill>
              <a:latin typeface="Arial"/>
              <a:ea typeface="Arial"/>
              <a:cs typeface="Arial"/>
              <a:sym typeface="Arial"/>
            </a:endParaRPr>
          </a:p>
        </p:txBody>
      </p:sp>
      <p:sp>
        <p:nvSpPr>
          <p:cNvPr id="406" name="Google Shape;406;p30"/>
          <p:cNvSpPr/>
          <p:nvPr/>
        </p:nvSpPr>
        <p:spPr>
          <a:xfrm>
            <a:off x="285688" y="7143764"/>
            <a:ext cx="100013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pic>
        <p:nvPicPr>
          <p:cNvPr descr="se dulce e interesante.jpg" id="407" name="Google Shape;407;p30"/>
          <p:cNvPicPr preferRelativeResize="0"/>
          <p:nvPr/>
        </p:nvPicPr>
        <p:blipFill rotWithShape="1">
          <a:blip r:embed="rId3">
            <a:alphaModFix/>
          </a:blip>
          <a:srcRect b="0" l="0" r="0" t="0"/>
          <a:stretch/>
        </p:blipFill>
        <p:spPr>
          <a:xfrm>
            <a:off x="428564" y="1785914"/>
            <a:ext cx="4677309" cy="2962296"/>
          </a:xfrm>
          <a:prstGeom prst="rect">
            <a:avLst/>
          </a:prstGeom>
          <a:noFill/>
          <a:ln>
            <a:noFill/>
          </a:ln>
        </p:spPr>
      </p:pic>
      <p:pic>
        <p:nvPicPr>
          <p:cNvPr descr="no te quejes.jpg" id="408" name="Google Shape;408;p30"/>
          <p:cNvPicPr preferRelativeResize="0"/>
          <p:nvPr/>
        </p:nvPicPr>
        <p:blipFill rotWithShape="1">
          <a:blip r:embed="rId4">
            <a:alphaModFix/>
          </a:blip>
          <a:srcRect b="0" l="0" r="0" t="0"/>
          <a:stretch/>
        </p:blipFill>
        <p:spPr>
          <a:xfrm>
            <a:off x="12787338" y="2071666"/>
            <a:ext cx="4648260" cy="2950491"/>
          </a:xfrm>
          <a:prstGeom prst="rect">
            <a:avLst/>
          </a:prstGeom>
          <a:noFill/>
          <a:ln>
            <a:noFill/>
          </a:ln>
        </p:spPr>
      </p:pic>
      <p:pic>
        <p:nvPicPr>
          <p:cNvPr descr="feliz.jpg" id="409" name="Google Shape;409;p30"/>
          <p:cNvPicPr preferRelativeResize="0"/>
          <p:nvPr/>
        </p:nvPicPr>
        <p:blipFill rotWithShape="1">
          <a:blip r:embed="rId5">
            <a:alphaModFix/>
          </a:blip>
          <a:srcRect b="0" l="0" r="0" t="0"/>
          <a:stretch/>
        </p:blipFill>
        <p:spPr>
          <a:xfrm>
            <a:off x="6643670" y="1928790"/>
            <a:ext cx="4639710" cy="2938482"/>
          </a:xfrm>
          <a:prstGeom prst="rect">
            <a:avLst/>
          </a:prstGeom>
          <a:noFill/>
          <a:ln>
            <a:noFill/>
          </a:ln>
        </p:spPr>
      </p:pic>
      <p:sp>
        <p:nvSpPr>
          <p:cNvPr id="410" name="Google Shape;410;p30"/>
          <p:cNvSpPr/>
          <p:nvPr/>
        </p:nvSpPr>
        <p:spPr>
          <a:xfrm>
            <a:off x="500002" y="5357814"/>
            <a:ext cx="46714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Se dulce e interesante.	</a:t>
            </a:r>
            <a:endParaRPr b="0" i="0" sz="3200" u="none" cap="none" strike="noStrike">
              <a:solidFill>
                <a:schemeClr val="dk1"/>
              </a:solidFill>
              <a:latin typeface="Arial"/>
              <a:ea typeface="Arial"/>
              <a:cs typeface="Arial"/>
              <a:sym typeface="Arial"/>
            </a:endParaRPr>
          </a:p>
        </p:txBody>
      </p:sp>
      <p:sp>
        <p:nvSpPr>
          <p:cNvPr id="411" name="Google Shape;411;p30"/>
          <p:cNvSpPr/>
          <p:nvPr/>
        </p:nvSpPr>
        <p:spPr>
          <a:xfrm>
            <a:off x="13430280" y="5429252"/>
            <a:ext cx="32592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¡No te quejes!</a:t>
            </a:r>
            <a:endParaRPr b="0" i="0" sz="3200" u="none" cap="none" strike="noStrike">
              <a:solidFill>
                <a:schemeClr val="dk1"/>
              </a:solidFill>
              <a:latin typeface="Arial"/>
              <a:ea typeface="Arial"/>
              <a:cs typeface="Arial"/>
              <a:sym typeface="Arial"/>
            </a:endParaRPr>
          </a:p>
        </p:txBody>
      </p:sp>
      <p:sp>
        <p:nvSpPr>
          <p:cNvPr id="412" name="Google Shape;412;p30"/>
          <p:cNvSpPr/>
          <p:nvPr/>
        </p:nvSpPr>
        <p:spPr>
          <a:xfrm>
            <a:off x="6500794" y="5357814"/>
            <a:ext cx="513211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rPr>
              <a:t>Procura mostrarte feliz.</a:t>
            </a:r>
            <a:endParaRPr b="0" i="0" sz="1400" u="none" cap="none" strike="noStrike">
              <a:solidFill>
                <a:srgbClr val="000000"/>
              </a:solidFill>
              <a:latin typeface="Arial"/>
              <a:ea typeface="Arial"/>
              <a:cs typeface="Arial"/>
              <a:sym typeface="Arial"/>
            </a:endParaRPr>
          </a:p>
        </p:txBody>
      </p:sp>
      <p:sp>
        <p:nvSpPr>
          <p:cNvPr id="413" name="Google Shape;413;p30"/>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1"/>
          <p:cNvSpPr/>
          <p:nvPr/>
        </p:nvSpPr>
        <p:spPr>
          <a:xfrm>
            <a:off x="4000464" y="1643038"/>
            <a:ext cx="10156202" cy="6347626"/>
          </a:xfrm>
          <a:custGeom>
            <a:rect b="b" l="l" r="r" t="t"/>
            <a:pathLst>
              <a:path extrusionOk="0" h="6347626" w="10156202">
                <a:moveTo>
                  <a:pt x="0" y="0"/>
                </a:moveTo>
                <a:lnTo>
                  <a:pt x="10156202" y="0"/>
                </a:lnTo>
                <a:lnTo>
                  <a:pt x="10156202" y="6347626"/>
                </a:lnTo>
                <a:lnTo>
                  <a:pt x="0" y="6347626"/>
                </a:lnTo>
                <a:lnTo>
                  <a:pt x="0" y="0"/>
                </a:lnTo>
                <a:close/>
              </a:path>
            </a:pathLst>
          </a:custGeom>
          <a:blipFill rotWithShape="1">
            <a:blip r:embed="rId3">
              <a:alphaModFix/>
            </a:blip>
            <a:stretch>
              <a:fillRect b="0" l="0" r="0" t="0"/>
            </a:stretch>
          </a:blipFill>
          <a:ln>
            <a:noFill/>
          </a:ln>
        </p:spPr>
      </p:sp>
      <p:sp>
        <p:nvSpPr>
          <p:cNvPr id="419" name="Google Shape;419;p31"/>
          <p:cNvSpPr txBox="1"/>
          <p:nvPr/>
        </p:nvSpPr>
        <p:spPr>
          <a:xfrm>
            <a:off x="898715" y="498475"/>
            <a:ext cx="164907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999"/>
              <a:buFont typeface="Arial"/>
              <a:buNone/>
            </a:pPr>
            <a:r>
              <a:rPr lang="en-US" sz="3999">
                <a:solidFill>
                  <a:srgbClr val="034489"/>
                </a:solidFill>
              </a:rPr>
              <a:t>Congreso sobre cuestiones de género</a:t>
            </a:r>
            <a:endParaRPr b="0" i="0" sz="1400" u="none" cap="none" strike="noStrike">
              <a:solidFill>
                <a:srgbClr val="000000"/>
              </a:solidFill>
              <a:latin typeface="Arial"/>
              <a:ea typeface="Arial"/>
              <a:cs typeface="Arial"/>
              <a:sym typeface="Arial"/>
            </a:endParaRPr>
          </a:p>
        </p:txBody>
      </p:sp>
      <p:sp>
        <p:nvSpPr>
          <p:cNvPr id="420" name="Google Shape;420;p31"/>
          <p:cNvSpPr txBox="1"/>
          <p:nvPr/>
        </p:nvSpPr>
        <p:spPr>
          <a:xfrm>
            <a:off x="4366633" y="8320042"/>
            <a:ext cx="9554700" cy="354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b="0" i="0" lang="en-US" sz="2300" u="none" cap="none" strike="noStrike">
                <a:solidFill>
                  <a:srgbClr val="000000"/>
                </a:solidFill>
                <a:latin typeface="Arial"/>
                <a:ea typeface="Arial"/>
                <a:cs typeface="Arial"/>
                <a:sym typeface="Arial"/>
              </a:rPr>
              <a:t>“</a:t>
            </a:r>
            <a:r>
              <a:rPr lang="en-US" sz="2300">
                <a:solidFill>
                  <a:schemeClr val="dk1"/>
                </a:solidFill>
              </a:rPr>
              <a:t>Uniendo esfuerzos para la Lactancia Materna</a:t>
            </a:r>
            <a:r>
              <a:rPr b="0" i="0" lang="en-US" sz="2300" u="none" cap="none" strike="noStrike">
                <a:solidFill>
                  <a:srgbClr val="000000"/>
                </a:solidFill>
                <a:latin typeface="Arial"/>
                <a:ea typeface="Arial"/>
                <a:cs typeface="Arial"/>
                <a:sym typeface="Arial"/>
              </a:rPr>
              <a:t>”</a:t>
            </a:r>
            <a:endParaRPr b="0" i="0" sz="2300" u="none" cap="none" strike="noStrike">
              <a:solidFill>
                <a:srgbClr val="000000"/>
              </a:solidFill>
              <a:latin typeface="Arial"/>
              <a:ea typeface="Arial"/>
              <a:cs typeface="Arial"/>
              <a:sym typeface="Arial"/>
            </a:endParaRPr>
          </a:p>
        </p:txBody>
      </p:sp>
      <p:sp>
        <p:nvSpPr>
          <p:cNvPr id="421" name="Google Shape;421;p31"/>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2">
            <a:hlinkClick r:id="rId3"/>
          </p:cNvPr>
          <p:cNvSpPr/>
          <p:nvPr/>
        </p:nvSpPr>
        <p:spPr>
          <a:xfrm>
            <a:off x="7358050" y="1614275"/>
            <a:ext cx="3103745" cy="3103745"/>
          </a:xfrm>
          <a:custGeom>
            <a:rect b="b" l="l" r="r" t="t"/>
            <a:pathLst>
              <a:path extrusionOk="0" h="3103745" w="3103745">
                <a:moveTo>
                  <a:pt x="0" y="0"/>
                </a:moveTo>
                <a:lnTo>
                  <a:pt x="3103746" y="0"/>
                </a:lnTo>
                <a:lnTo>
                  <a:pt x="3103746" y="3103745"/>
                </a:lnTo>
                <a:lnTo>
                  <a:pt x="0" y="3103745"/>
                </a:lnTo>
                <a:lnTo>
                  <a:pt x="0" y="0"/>
                </a:lnTo>
                <a:close/>
              </a:path>
            </a:pathLst>
          </a:custGeom>
          <a:blipFill rotWithShape="1">
            <a:blip r:embed="rId4">
              <a:alphaModFix/>
            </a:blip>
            <a:stretch>
              <a:fillRect b="0" l="0" r="0" t="0"/>
            </a:stretch>
          </a:blipFill>
          <a:ln>
            <a:noFill/>
          </a:ln>
        </p:spPr>
      </p:sp>
      <p:sp>
        <p:nvSpPr>
          <p:cNvPr id="427" name="Google Shape;427;p32"/>
          <p:cNvSpPr/>
          <p:nvPr/>
        </p:nvSpPr>
        <p:spPr>
          <a:xfrm rot="-8343404">
            <a:off x="10586443" y="3491766"/>
            <a:ext cx="3814338" cy="1077551"/>
          </a:xfrm>
          <a:custGeom>
            <a:rect b="b" l="l" r="r" t="t"/>
            <a:pathLst>
              <a:path extrusionOk="0" h="1078063" w="3816151">
                <a:moveTo>
                  <a:pt x="0" y="0"/>
                </a:moveTo>
                <a:lnTo>
                  <a:pt x="3816151" y="0"/>
                </a:lnTo>
                <a:lnTo>
                  <a:pt x="3816151" y="1078063"/>
                </a:lnTo>
                <a:lnTo>
                  <a:pt x="0" y="1078063"/>
                </a:lnTo>
                <a:lnTo>
                  <a:pt x="0" y="0"/>
                </a:lnTo>
                <a:close/>
              </a:path>
            </a:pathLst>
          </a:custGeom>
          <a:blipFill rotWithShape="1">
            <a:blip r:embed="rId5">
              <a:alphaModFix/>
            </a:blip>
            <a:stretch>
              <a:fillRect b="0" l="0" r="0" t="0"/>
            </a:stretch>
          </a:blipFill>
          <a:ln>
            <a:noFill/>
          </a:ln>
        </p:spPr>
      </p:sp>
      <p:sp>
        <p:nvSpPr>
          <p:cNvPr id="428" name="Google Shape;428;p32"/>
          <p:cNvSpPr txBox="1"/>
          <p:nvPr/>
        </p:nvSpPr>
        <p:spPr>
          <a:xfrm>
            <a:off x="607785" y="5525375"/>
            <a:ext cx="17623800" cy="1000500"/>
          </a:xfrm>
          <a:prstGeom prst="rect">
            <a:avLst/>
          </a:prstGeom>
          <a:noFill/>
          <a:ln>
            <a:noFill/>
          </a:ln>
        </p:spPr>
        <p:txBody>
          <a:bodyPr anchorCtr="0" anchor="t" bIns="0" lIns="0" spcFirstLastPara="1" rIns="0" wrap="square" tIns="0">
            <a:spAutoFit/>
          </a:bodyPr>
          <a:lstStyle/>
          <a:p>
            <a:pPr indent="0" lvl="0" marL="0" rtl="0" algn="ctr">
              <a:lnSpc>
                <a:spcPct val="126000"/>
              </a:lnSpc>
              <a:spcBef>
                <a:spcPts val="0"/>
              </a:spcBef>
              <a:spcAft>
                <a:spcPts val="0"/>
              </a:spcAft>
              <a:buClr>
                <a:schemeClr val="dk1"/>
              </a:buClr>
              <a:buSzPts val="6500"/>
              <a:buFont typeface="Arial"/>
              <a:buNone/>
            </a:pPr>
            <a:r>
              <a:rPr lang="en-US" sz="6500">
                <a:solidFill>
                  <a:srgbClr val="034489"/>
                </a:solidFill>
              </a:rPr>
              <a:t>Veamos este video</a:t>
            </a:r>
            <a:endParaRPr sz="6500">
              <a:solidFill>
                <a:srgbClr val="034489"/>
              </a:solidFill>
            </a:endParaRPr>
          </a:p>
        </p:txBody>
      </p:sp>
      <p:sp>
        <p:nvSpPr>
          <p:cNvPr id="429" name="Google Shape;429;p32"/>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3"/>
          <p:cNvSpPr/>
          <p:nvPr/>
        </p:nvSpPr>
        <p:spPr>
          <a:xfrm>
            <a:off x="12721300" y="2430024"/>
            <a:ext cx="3813019" cy="4175743"/>
          </a:xfrm>
          <a:custGeom>
            <a:rect b="b" l="l" r="r" t="t"/>
            <a:pathLst>
              <a:path extrusionOk="0" h="3538765" w="3538765">
                <a:moveTo>
                  <a:pt x="0" y="0"/>
                </a:moveTo>
                <a:lnTo>
                  <a:pt x="3538765" y="0"/>
                </a:lnTo>
                <a:lnTo>
                  <a:pt x="3538765" y="3538764"/>
                </a:lnTo>
                <a:lnTo>
                  <a:pt x="0" y="3538764"/>
                </a:lnTo>
                <a:lnTo>
                  <a:pt x="0" y="0"/>
                </a:lnTo>
                <a:close/>
              </a:path>
            </a:pathLst>
          </a:custGeom>
          <a:blipFill rotWithShape="1">
            <a:blip r:embed="rId3">
              <a:alphaModFix/>
            </a:blip>
            <a:stretch>
              <a:fillRect b="0" l="0" r="0" t="0"/>
            </a:stretch>
          </a:blipFill>
          <a:ln>
            <a:noFill/>
          </a:ln>
        </p:spPr>
      </p:sp>
      <p:sp>
        <p:nvSpPr>
          <p:cNvPr id="435" name="Google Shape;435;p33"/>
          <p:cNvSpPr txBox="1"/>
          <p:nvPr/>
        </p:nvSpPr>
        <p:spPr>
          <a:xfrm>
            <a:off x="-373365" y="4780313"/>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                     de este </a:t>
            </a:r>
            <a:endParaRPr b="0" i="0" sz="6500" u="none" cap="none" strike="noStrike">
              <a:solidFill>
                <a:srgbClr val="034489"/>
              </a:solidFill>
              <a:latin typeface="Arial"/>
              <a:ea typeface="Arial"/>
              <a:cs typeface="Arial"/>
              <a:sym typeface="Arial"/>
            </a:endParaRPr>
          </a:p>
        </p:txBody>
      </p:sp>
      <p:sp>
        <p:nvSpPr>
          <p:cNvPr id="436" name="Google Shape;436;p33"/>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4">
              <a:alphaModFix/>
            </a:blip>
            <a:stretch>
              <a:fillRect b="-53803" l="0" r="0" t="-55213"/>
            </a:stretch>
          </a:blipFill>
          <a:ln>
            <a:noFill/>
          </a:ln>
        </p:spPr>
      </p:sp>
      <p:pic>
        <p:nvPicPr>
          <p:cNvPr id="437" name="Google Shape;437;p33"/>
          <p:cNvPicPr preferRelativeResize="0"/>
          <p:nvPr/>
        </p:nvPicPr>
        <p:blipFill>
          <a:blip r:embed="rId5">
            <a:alphaModFix/>
          </a:blip>
          <a:stretch>
            <a:fillRect/>
          </a:stretch>
        </p:blipFill>
        <p:spPr>
          <a:xfrm>
            <a:off x="5660850" y="2101900"/>
            <a:ext cx="4503863" cy="4503863"/>
          </a:xfrm>
          <a:prstGeom prst="rect">
            <a:avLst/>
          </a:prstGeom>
          <a:noFill/>
          <a:ln>
            <a:noFill/>
          </a:ln>
        </p:spPr>
      </p:pic>
      <p:pic>
        <p:nvPicPr>
          <p:cNvPr id="438" name="Google Shape;438;p33"/>
          <p:cNvPicPr preferRelativeResize="0"/>
          <p:nvPr/>
        </p:nvPicPr>
        <p:blipFill>
          <a:blip r:embed="rId6">
            <a:alphaModFix/>
          </a:blip>
          <a:stretch>
            <a:fillRect/>
          </a:stretch>
        </p:blipFill>
        <p:spPr>
          <a:xfrm>
            <a:off x="1185325" y="2116075"/>
            <a:ext cx="4475513" cy="44755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4">
            <a:hlinkClick r:id="rId3"/>
          </p:cNvPr>
          <p:cNvSpPr/>
          <p:nvPr/>
        </p:nvSpPr>
        <p:spPr>
          <a:xfrm>
            <a:off x="7592127" y="1224476"/>
            <a:ext cx="3103745" cy="3103745"/>
          </a:xfrm>
          <a:custGeom>
            <a:rect b="b" l="l" r="r" t="t"/>
            <a:pathLst>
              <a:path extrusionOk="0" h="3103745" w="3103745">
                <a:moveTo>
                  <a:pt x="0" y="0"/>
                </a:moveTo>
                <a:lnTo>
                  <a:pt x="3103746" y="0"/>
                </a:lnTo>
                <a:lnTo>
                  <a:pt x="3103746" y="3103745"/>
                </a:lnTo>
                <a:lnTo>
                  <a:pt x="0" y="3103745"/>
                </a:lnTo>
                <a:lnTo>
                  <a:pt x="0" y="0"/>
                </a:lnTo>
                <a:close/>
              </a:path>
            </a:pathLst>
          </a:custGeom>
          <a:blipFill rotWithShape="1">
            <a:blip r:embed="rId4">
              <a:alphaModFix/>
            </a:blip>
            <a:stretch>
              <a:fillRect b="0" l="0" r="0" t="0"/>
            </a:stretch>
          </a:blipFill>
          <a:ln>
            <a:noFill/>
          </a:ln>
        </p:spPr>
      </p:sp>
      <p:sp>
        <p:nvSpPr>
          <p:cNvPr id="444" name="Google Shape;444;p34"/>
          <p:cNvSpPr/>
          <p:nvPr/>
        </p:nvSpPr>
        <p:spPr>
          <a:xfrm rot="-8347128">
            <a:off x="10583225" y="3449227"/>
            <a:ext cx="3816151" cy="1078063"/>
          </a:xfrm>
          <a:custGeom>
            <a:rect b="b" l="l" r="r" t="t"/>
            <a:pathLst>
              <a:path extrusionOk="0" h="1078063" w="3816151">
                <a:moveTo>
                  <a:pt x="0" y="0"/>
                </a:moveTo>
                <a:lnTo>
                  <a:pt x="3816151" y="0"/>
                </a:lnTo>
                <a:lnTo>
                  <a:pt x="3816151" y="1078063"/>
                </a:lnTo>
                <a:lnTo>
                  <a:pt x="0" y="1078063"/>
                </a:lnTo>
                <a:lnTo>
                  <a:pt x="0" y="0"/>
                </a:lnTo>
                <a:close/>
              </a:path>
            </a:pathLst>
          </a:custGeom>
          <a:blipFill rotWithShape="1">
            <a:blip r:embed="rId5">
              <a:alphaModFix/>
            </a:blip>
            <a:stretch>
              <a:fillRect b="0" l="0" r="0" t="0"/>
            </a:stretch>
          </a:blipFill>
          <a:ln>
            <a:noFill/>
          </a:ln>
        </p:spPr>
      </p:sp>
      <p:sp>
        <p:nvSpPr>
          <p:cNvPr id="445" name="Google Shape;445;p34"/>
          <p:cNvSpPr txBox="1"/>
          <p:nvPr/>
        </p:nvSpPr>
        <p:spPr>
          <a:xfrm>
            <a:off x="607785" y="5482700"/>
            <a:ext cx="17623800" cy="1000500"/>
          </a:xfrm>
          <a:prstGeom prst="rect">
            <a:avLst/>
          </a:prstGeom>
          <a:noFill/>
          <a:ln>
            <a:noFill/>
          </a:ln>
        </p:spPr>
        <p:txBody>
          <a:bodyPr anchorCtr="0" anchor="t" bIns="0" lIns="0" spcFirstLastPara="1" rIns="0" wrap="square" tIns="0">
            <a:spAutoFit/>
          </a:bodyPr>
          <a:lstStyle/>
          <a:p>
            <a:pPr indent="0" lvl="0" marL="0" rtl="0" algn="ctr">
              <a:lnSpc>
                <a:spcPct val="126000"/>
              </a:lnSpc>
              <a:spcBef>
                <a:spcPts val="0"/>
              </a:spcBef>
              <a:spcAft>
                <a:spcPts val="0"/>
              </a:spcAft>
              <a:buClr>
                <a:schemeClr val="dk1"/>
              </a:buClr>
              <a:buSzPts val="6500"/>
              <a:buFont typeface="Arial"/>
              <a:buNone/>
            </a:pPr>
            <a:r>
              <a:rPr lang="en-US" sz="6500">
                <a:solidFill>
                  <a:srgbClr val="034489"/>
                </a:solidFill>
              </a:rPr>
              <a:t>Veamos este video</a:t>
            </a:r>
            <a:endParaRPr sz="6500">
              <a:solidFill>
                <a:srgbClr val="034489"/>
              </a:solidFill>
            </a:endParaRPr>
          </a:p>
        </p:txBody>
      </p:sp>
      <p:sp>
        <p:nvSpPr>
          <p:cNvPr id="446" name="Google Shape;446;p34"/>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5"/>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452" name="Google Shape;452;p35"/>
          <p:cNvSpPr/>
          <p:nvPr/>
        </p:nvSpPr>
        <p:spPr>
          <a:xfrm>
            <a:off x="12721300" y="2430024"/>
            <a:ext cx="3813019" cy="4175743"/>
          </a:xfrm>
          <a:custGeom>
            <a:rect b="b" l="l" r="r" t="t"/>
            <a:pathLst>
              <a:path extrusionOk="0" h="3538765" w="3538765">
                <a:moveTo>
                  <a:pt x="0" y="0"/>
                </a:moveTo>
                <a:lnTo>
                  <a:pt x="3538765" y="0"/>
                </a:lnTo>
                <a:lnTo>
                  <a:pt x="3538765" y="3538764"/>
                </a:lnTo>
                <a:lnTo>
                  <a:pt x="0" y="3538764"/>
                </a:lnTo>
                <a:lnTo>
                  <a:pt x="0" y="0"/>
                </a:lnTo>
                <a:close/>
              </a:path>
            </a:pathLst>
          </a:custGeom>
          <a:blipFill rotWithShape="1">
            <a:blip r:embed="rId4">
              <a:alphaModFix/>
            </a:blip>
            <a:stretch>
              <a:fillRect b="0" l="0" r="0" t="0"/>
            </a:stretch>
          </a:blipFill>
          <a:ln>
            <a:noFill/>
          </a:ln>
        </p:spPr>
      </p:sp>
      <p:sp>
        <p:nvSpPr>
          <p:cNvPr id="453" name="Google Shape;453;p35"/>
          <p:cNvSpPr txBox="1"/>
          <p:nvPr/>
        </p:nvSpPr>
        <p:spPr>
          <a:xfrm>
            <a:off x="-373365" y="4780313"/>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                     de este </a:t>
            </a:r>
            <a:endParaRPr b="0" i="0" sz="6500" u="none" cap="none" strike="noStrike">
              <a:solidFill>
                <a:srgbClr val="034489"/>
              </a:solidFill>
              <a:latin typeface="Arial"/>
              <a:ea typeface="Arial"/>
              <a:cs typeface="Arial"/>
              <a:sym typeface="Arial"/>
            </a:endParaRPr>
          </a:p>
        </p:txBody>
      </p:sp>
      <p:pic>
        <p:nvPicPr>
          <p:cNvPr id="454" name="Google Shape;454;p35"/>
          <p:cNvPicPr preferRelativeResize="0"/>
          <p:nvPr/>
        </p:nvPicPr>
        <p:blipFill>
          <a:blip r:embed="rId5">
            <a:alphaModFix/>
          </a:blip>
          <a:stretch>
            <a:fillRect/>
          </a:stretch>
        </p:blipFill>
        <p:spPr>
          <a:xfrm>
            <a:off x="5660850" y="2101900"/>
            <a:ext cx="4503863" cy="4503863"/>
          </a:xfrm>
          <a:prstGeom prst="rect">
            <a:avLst/>
          </a:prstGeom>
          <a:noFill/>
          <a:ln>
            <a:noFill/>
          </a:ln>
        </p:spPr>
      </p:pic>
      <p:pic>
        <p:nvPicPr>
          <p:cNvPr id="455" name="Google Shape;455;p35"/>
          <p:cNvPicPr preferRelativeResize="0"/>
          <p:nvPr/>
        </p:nvPicPr>
        <p:blipFill>
          <a:blip r:embed="rId6">
            <a:alphaModFix/>
          </a:blip>
          <a:stretch>
            <a:fillRect/>
          </a:stretch>
        </p:blipFill>
        <p:spPr>
          <a:xfrm>
            <a:off x="1185325" y="2116075"/>
            <a:ext cx="4475513" cy="44755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6"/>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461" name="Google Shape;461;p36"/>
          <p:cNvSpPr txBox="1"/>
          <p:nvPr/>
        </p:nvSpPr>
        <p:spPr>
          <a:xfrm>
            <a:off x="543050" y="3114000"/>
            <a:ext cx="20990100" cy="4059000"/>
          </a:xfrm>
          <a:prstGeom prst="rect">
            <a:avLst/>
          </a:prstGeom>
          <a:noFill/>
          <a:ln>
            <a:noFill/>
          </a:ln>
        </p:spPr>
        <p:txBody>
          <a:bodyPr anchorCtr="0" anchor="t" bIns="0" lIns="0" spcFirstLastPara="1" rIns="0" wrap="square" tIns="0">
            <a:spAutoFit/>
          </a:bodyPr>
          <a:lstStyle/>
          <a:p>
            <a:pPr indent="0" lvl="0" marL="0" marR="0" rtl="0" algn="just">
              <a:lnSpc>
                <a:spcPct val="126000"/>
              </a:lnSpc>
              <a:spcBef>
                <a:spcPts val="0"/>
              </a:spcBef>
              <a:spcAft>
                <a:spcPts val="0"/>
              </a:spcAft>
              <a:buClr>
                <a:srgbClr val="000000"/>
              </a:buClr>
              <a:buSzPts val="6500"/>
              <a:buFont typeface="Arial"/>
              <a:buNone/>
            </a:pPr>
            <a:r>
              <a:rPr lang="en-US" sz="6500">
                <a:solidFill>
                  <a:srgbClr val="034489"/>
                </a:solidFill>
              </a:rPr>
              <a:t>            </a:t>
            </a:r>
            <a:r>
              <a:rPr b="0" i="0" lang="en-US" sz="6500" u="none" cap="none" strike="noStrike">
                <a:solidFill>
                  <a:srgbClr val="034489"/>
                </a:solidFill>
                <a:latin typeface="Arial"/>
                <a:ea typeface="Arial"/>
                <a:cs typeface="Arial"/>
                <a:sym typeface="Arial"/>
              </a:rPr>
              <a:t>   </a:t>
            </a:r>
            <a:r>
              <a:rPr lang="en-US" sz="6500">
                <a:solidFill>
                  <a:srgbClr val="034489"/>
                </a:solidFill>
              </a:rPr>
              <a:t>tipo de </a:t>
            </a:r>
            <a:r>
              <a:rPr b="0" i="0" lang="en-US" sz="6500" u="none" cap="none" strike="noStrike">
                <a:solidFill>
                  <a:srgbClr val="034489"/>
                </a:solidFill>
                <a:latin typeface="Arial"/>
                <a:ea typeface="Arial"/>
                <a:cs typeface="Arial"/>
                <a:sym typeface="Arial"/>
              </a:rPr>
              <a:t>               </a:t>
            </a:r>
            <a:r>
              <a:rPr lang="en-US" sz="6500">
                <a:solidFill>
                  <a:srgbClr val="034489"/>
                </a:solidFill>
              </a:rPr>
              <a:t>os contaban</a:t>
            </a:r>
            <a:endParaRPr b="0" i="0" sz="6500" u="none" cap="none" strike="noStrike">
              <a:solidFill>
                <a:srgbClr val="034489"/>
              </a:solidFill>
              <a:latin typeface="Arial"/>
              <a:ea typeface="Arial"/>
              <a:cs typeface="Arial"/>
              <a:sym typeface="Arial"/>
            </a:endParaRPr>
          </a:p>
          <a:p>
            <a:pPr indent="0" lvl="0" marL="0" marR="0" rtl="0" algn="just">
              <a:lnSpc>
                <a:spcPct val="126000"/>
              </a:lnSpc>
              <a:spcBef>
                <a:spcPts val="0"/>
              </a:spcBef>
              <a:spcAft>
                <a:spcPts val="0"/>
              </a:spcAft>
              <a:buClr>
                <a:srgbClr val="000000"/>
              </a:buClr>
              <a:buSzPts val="6500"/>
              <a:buFont typeface="Arial"/>
              <a:buNone/>
            </a:pPr>
            <a:r>
              <a:rPr b="0" i="0" lang="en-US" sz="6500" u="none" cap="none" strike="noStrike">
                <a:solidFill>
                  <a:srgbClr val="03448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26000"/>
              </a:lnSpc>
              <a:spcBef>
                <a:spcPts val="0"/>
              </a:spcBef>
              <a:spcAft>
                <a:spcPts val="0"/>
              </a:spcAft>
              <a:buClr>
                <a:srgbClr val="000000"/>
              </a:buClr>
              <a:buSzPts val="6500"/>
              <a:buFont typeface="Arial"/>
              <a:buNone/>
            </a:pPr>
            <a:r>
              <a:rPr b="0" i="0" lang="en-US" sz="6500" u="none" cap="none" strike="noStrike">
                <a:solidFill>
                  <a:srgbClr val="034489"/>
                </a:solidFill>
                <a:latin typeface="Arial"/>
                <a:ea typeface="Arial"/>
                <a:cs typeface="Arial"/>
                <a:sym typeface="Arial"/>
              </a:rPr>
              <a:t> </a:t>
            </a:r>
            <a:r>
              <a:rPr lang="en-US" sz="6500">
                <a:solidFill>
                  <a:srgbClr val="034489"/>
                </a:solidFill>
              </a:rPr>
              <a:t>de pequeñas y pequeños</a:t>
            </a:r>
            <a:endParaRPr b="0" i="0" sz="1400" u="none" cap="none" strike="noStrike">
              <a:solidFill>
                <a:srgbClr val="000000"/>
              </a:solidFill>
              <a:latin typeface="Arial"/>
              <a:ea typeface="Arial"/>
              <a:cs typeface="Arial"/>
              <a:sym typeface="Arial"/>
            </a:endParaRPr>
          </a:p>
          <a:p>
            <a:pPr indent="0" lvl="0" marL="0" marR="0" rtl="0" algn="just">
              <a:lnSpc>
                <a:spcPct val="45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62" name="Google Shape;462;p36"/>
          <p:cNvPicPr preferRelativeResize="0"/>
          <p:nvPr/>
        </p:nvPicPr>
        <p:blipFill>
          <a:blip r:embed="rId4">
            <a:alphaModFix/>
          </a:blip>
          <a:stretch>
            <a:fillRect/>
          </a:stretch>
        </p:blipFill>
        <p:spPr>
          <a:xfrm>
            <a:off x="543050" y="895900"/>
            <a:ext cx="3532250" cy="3532250"/>
          </a:xfrm>
          <a:prstGeom prst="rect">
            <a:avLst/>
          </a:prstGeom>
          <a:noFill/>
          <a:ln>
            <a:noFill/>
          </a:ln>
        </p:spPr>
      </p:pic>
      <p:pic>
        <p:nvPicPr>
          <p:cNvPr id="463" name="Google Shape;463;p36"/>
          <p:cNvPicPr preferRelativeResize="0"/>
          <p:nvPr/>
        </p:nvPicPr>
        <p:blipFill>
          <a:blip r:embed="rId5">
            <a:alphaModFix/>
          </a:blip>
          <a:stretch>
            <a:fillRect/>
          </a:stretch>
        </p:blipFill>
        <p:spPr>
          <a:xfrm>
            <a:off x="6270925" y="1148325"/>
            <a:ext cx="3532250" cy="3532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7">
            <a:hlinkClick r:id="rId3"/>
          </p:cNvPr>
          <p:cNvSpPr/>
          <p:nvPr/>
        </p:nvSpPr>
        <p:spPr>
          <a:xfrm>
            <a:off x="7592127" y="1224476"/>
            <a:ext cx="3103745" cy="3103745"/>
          </a:xfrm>
          <a:custGeom>
            <a:rect b="b" l="l" r="r" t="t"/>
            <a:pathLst>
              <a:path extrusionOk="0" h="3103745" w="3103745">
                <a:moveTo>
                  <a:pt x="0" y="0"/>
                </a:moveTo>
                <a:lnTo>
                  <a:pt x="3103746" y="0"/>
                </a:lnTo>
                <a:lnTo>
                  <a:pt x="3103746" y="3103745"/>
                </a:lnTo>
                <a:lnTo>
                  <a:pt x="0" y="3103745"/>
                </a:lnTo>
                <a:lnTo>
                  <a:pt x="0" y="0"/>
                </a:lnTo>
                <a:close/>
              </a:path>
            </a:pathLst>
          </a:custGeom>
          <a:blipFill rotWithShape="1">
            <a:blip r:embed="rId4">
              <a:alphaModFix/>
            </a:blip>
            <a:stretch>
              <a:fillRect b="0" l="0" r="0" t="0"/>
            </a:stretch>
          </a:blipFill>
          <a:ln>
            <a:noFill/>
          </a:ln>
        </p:spPr>
      </p:sp>
      <p:sp>
        <p:nvSpPr>
          <p:cNvPr id="469" name="Google Shape;469;p37"/>
          <p:cNvSpPr/>
          <p:nvPr/>
        </p:nvSpPr>
        <p:spPr>
          <a:xfrm rot="-8347128">
            <a:off x="10583225" y="3449227"/>
            <a:ext cx="3816151" cy="1078063"/>
          </a:xfrm>
          <a:custGeom>
            <a:rect b="b" l="l" r="r" t="t"/>
            <a:pathLst>
              <a:path extrusionOk="0" h="1078063" w="3816151">
                <a:moveTo>
                  <a:pt x="0" y="0"/>
                </a:moveTo>
                <a:lnTo>
                  <a:pt x="3816151" y="0"/>
                </a:lnTo>
                <a:lnTo>
                  <a:pt x="3816151" y="1078063"/>
                </a:lnTo>
                <a:lnTo>
                  <a:pt x="0" y="1078063"/>
                </a:lnTo>
                <a:lnTo>
                  <a:pt x="0" y="0"/>
                </a:lnTo>
                <a:close/>
              </a:path>
            </a:pathLst>
          </a:custGeom>
          <a:blipFill rotWithShape="1">
            <a:blip r:embed="rId5">
              <a:alphaModFix/>
            </a:blip>
            <a:stretch>
              <a:fillRect b="0" l="0" r="0" t="0"/>
            </a:stretch>
          </a:blipFill>
          <a:ln>
            <a:noFill/>
          </a:ln>
        </p:spPr>
      </p:sp>
      <p:sp>
        <p:nvSpPr>
          <p:cNvPr id="470" name="Google Shape;470;p37"/>
          <p:cNvSpPr txBox="1"/>
          <p:nvPr/>
        </p:nvSpPr>
        <p:spPr>
          <a:xfrm>
            <a:off x="607785" y="5482700"/>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Veamos este video</a:t>
            </a:r>
            <a:endParaRPr b="0" i="0" sz="1400" u="none" cap="none" strike="noStrike">
              <a:solidFill>
                <a:srgbClr val="000000"/>
              </a:solidFill>
              <a:latin typeface="Arial"/>
              <a:ea typeface="Arial"/>
              <a:cs typeface="Arial"/>
              <a:sym typeface="Arial"/>
            </a:endParaRPr>
          </a:p>
        </p:txBody>
      </p:sp>
      <p:sp>
        <p:nvSpPr>
          <p:cNvPr id="471" name="Google Shape;471;p37"/>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8"/>
          <p:cNvSpPr/>
          <p:nvPr/>
        </p:nvSpPr>
        <p:spPr>
          <a:xfrm>
            <a:off x="12874482" y="0"/>
            <a:ext cx="5109050" cy="7221272"/>
          </a:xfrm>
          <a:custGeom>
            <a:rect b="b" l="l" r="r" t="t"/>
            <a:pathLst>
              <a:path extrusionOk="0" h="7221272" w="5109050">
                <a:moveTo>
                  <a:pt x="0" y="0"/>
                </a:moveTo>
                <a:lnTo>
                  <a:pt x="5109050" y="0"/>
                </a:lnTo>
                <a:lnTo>
                  <a:pt x="5109050" y="7221272"/>
                </a:lnTo>
                <a:lnTo>
                  <a:pt x="0" y="7221272"/>
                </a:lnTo>
                <a:lnTo>
                  <a:pt x="0" y="0"/>
                </a:lnTo>
                <a:close/>
              </a:path>
            </a:pathLst>
          </a:custGeom>
          <a:blipFill rotWithShape="1">
            <a:blip r:embed="rId3">
              <a:alphaModFix amt="30000"/>
            </a:blip>
            <a:stretch>
              <a:fillRect b="0" l="0" r="0" t="0"/>
            </a:stretch>
          </a:blipFill>
          <a:ln>
            <a:noFill/>
          </a:ln>
        </p:spPr>
      </p:sp>
      <p:sp>
        <p:nvSpPr>
          <p:cNvPr id="477" name="Google Shape;477;p38"/>
          <p:cNvSpPr txBox="1"/>
          <p:nvPr/>
        </p:nvSpPr>
        <p:spPr>
          <a:xfrm>
            <a:off x="543050" y="3114000"/>
            <a:ext cx="20990100" cy="4059000"/>
          </a:xfrm>
          <a:prstGeom prst="rect">
            <a:avLst/>
          </a:prstGeom>
          <a:noFill/>
          <a:ln>
            <a:noFill/>
          </a:ln>
        </p:spPr>
        <p:txBody>
          <a:bodyPr anchorCtr="0" anchor="t" bIns="0" lIns="0" spcFirstLastPara="1" rIns="0" wrap="square" tIns="0">
            <a:spAutoFit/>
          </a:bodyPr>
          <a:lstStyle/>
          <a:p>
            <a:pPr indent="0" lvl="0" marL="0" marR="0" rtl="0" algn="just">
              <a:lnSpc>
                <a:spcPct val="126000"/>
              </a:lnSpc>
              <a:spcBef>
                <a:spcPts val="0"/>
              </a:spcBef>
              <a:spcAft>
                <a:spcPts val="0"/>
              </a:spcAft>
              <a:buClr>
                <a:srgbClr val="000000"/>
              </a:buClr>
              <a:buSzPts val="6500"/>
              <a:buFont typeface="Arial"/>
              <a:buNone/>
            </a:pPr>
            <a:r>
              <a:rPr lang="en-US" sz="6500">
                <a:solidFill>
                  <a:srgbClr val="034489"/>
                </a:solidFill>
              </a:rPr>
              <a:t>            </a:t>
            </a:r>
            <a:r>
              <a:rPr b="0" i="0" lang="en-US" sz="6500" u="none" cap="none" strike="noStrike">
                <a:solidFill>
                  <a:srgbClr val="034489"/>
                </a:solidFill>
                <a:latin typeface="Arial"/>
                <a:ea typeface="Arial"/>
                <a:cs typeface="Arial"/>
                <a:sym typeface="Arial"/>
              </a:rPr>
              <a:t> </a:t>
            </a:r>
            <a:r>
              <a:rPr lang="en-US" sz="6500">
                <a:solidFill>
                  <a:srgbClr val="034489"/>
                </a:solidFill>
              </a:rPr>
              <a:t>tipo de </a:t>
            </a:r>
            <a:r>
              <a:rPr b="0" i="0" lang="en-US" sz="6500" u="none" cap="none" strike="noStrike">
                <a:solidFill>
                  <a:srgbClr val="034489"/>
                </a:solidFill>
                <a:latin typeface="Arial"/>
                <a:ea typeface="Arial"/>
                <a:cs typeface="Arial"/>
                <a:sym typeface="Arial"/>
              </a:rPr>
              <a:t>               </a:t>
            </a:r>
            <a:r>
              <a:rPr lang="en-US" sz="6500">
                <a:solidFill>
                  <a:srgbClr val="034489"/>
                </a:solidFill>
              </a:rPr>
              <a:t>os cantaban</a:t>
            </a:r>
            <a:endParaRPr b="0" i="0" sz="6500" u="none" cap="none" strike="noStrike">
              <a:solidFill>
                <a:srgbClr val="034489"/>
              </a:solidFill>
              <a:latin typeface="Arial"/>
              <a:ea typeface="Arial"/>
              <a:cs typeface="Arial"/>
              <a:sym typeface="Arial"/>
            </a:endParaRPr>
          </a:p>
          <a:p>
            <a:pPr indent="0" lvl="0" marL="0" marR="0" rtl="0" algn="just">
              <a:lnSpc>
                <a:spcPct val="126000"/>
              </a:lnSpc>
              <a:spcBef>
                <a:spcPts val="0"/>
              </a:spcBef>
              <a:spcAft>
                <a:spcPts val="0"/>
              </a:spcAft>
              <a:buClr>
                <a:srgbClr val="000000"/>
              </a:buClr>
              <a:buSzPts val="6500"/>
              <a:buFont typeface="Arial"/>
              <a:buNone/>
            </a:pPr>
            <a:r>
              <a:rPr b="0" i="0" lang="en-US" sz="6500" u="none" cap="none" strike="noStrike">
                <a:solidFill>
                  <a:srgbClr val="03448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26000"/>
              </a:lnSpc>
              <a:spcBef>
                <a:spcPts val="0"/>
              </a:spcBef>
              <a:spcAft>
                <a:spcPts val="0"/>
              </a:spcAft>
              <a:buClr>
                <a:srgbClr val="000000"/>
              </a:buClr>
              <a:buSzPts val="6500"/>
              <a:buFont typeface="Arial"/>
              <a:buNone/>
            </a:pPr>
            <a:r>
              <a:rPr b="0" i="0" lang="en-US" sz="6500" u="none" cap="none" strike="noStrike">
                <a:solidFill>
                  <a:srgbClr val="034489"/>
                </a:solidFill>
                <a:latin typeface="Arial"/>
                <a:ea typeface="Arial"/>
                <a:cs typeface="Arial"/>
                <a:sym typeface="Arial"/>
              </a:rPr>
              <a:t> </a:t>
            </a:r>
            <a:r>
              <a:rPr lang="en-US" sz="6500">
                <a:solidFill>
                  <a:srgbClr val="034489"/>
                </a:solidFill>
              </a:rPr>
              <a:t>de pequeñas</a:t>
            </a:r>
            <a:endParaRPr b="0" i="0" sz="1400" u="none" cap="none" strike="noStrike">
              <a:solidFill>
                <a:srgbClr val="000000"/>
              </a:solidFill>
              <a:latin typeface="Arial"/>
              <a:ea typeface="Arial"/>
              <a:cs typeface="Arial"/>
              <a:sym typeface="Arial"/>
            </a:endParaRPr>
          </a:p>
          <a:p>
            <a:pPr indent="0" lvl="0" marL="0" marR="0" rtl="0" algn="just">
              <a:lnSpc>
                <a:spcPct val="45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78" name="Google Shape;478;p38"/>
          <p:cNvPicPr preferRelativeResize="0"/>
          <p:nvPr/>
        </p:nvPicPr>
        <p:blipFill>
          <a:blip r:embed="rId4">
            <a:alphaModFix/>
          </a:blip>
          <a:stretch>
            <a:fillRect/>
          </a:stretch>
        </p:blipFill>
        <p:spPr>
          <a:xfrm>
            <a:off x="543050" y="1265547"/>
            <a:ext cx="3162600" cy="3162600"/>
          </a:xfrm>
          <a:prstGeom prst="rect">
            <a:avLst/>
          </a:prstGeom>
          <a:noFill/>
          <a:ln>
            <a:noFill/>
          </a:ln>
        </p:spPr>
      </p:pic>
      <p:pic>
        <p:nvPicPr>
          <p:cNvPr id="479" name="Google Shape;479;p38"/>
          <p:cNvPicPr preferRelativeResize="0"/>
          <p:nvPr/>
        </p:nvPicPr>
        <p:blipFill>
          <a:blip r:embed="rId5">
            <a:alphaModFix/>
          </a:blip>
          <a:stretch>
            <a:fillRect/>
          </a:stretch>
        </p:blipFill>
        <p:spPr>
          <a:xfrm>
            <a:off x="5975653" y="707750"/>
            <a:ext cx="3720400" cy="3720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a:hlinkClick r:id="rId3"/>
          </p:cNvPr>
          <p:cNvSpPr/>
          <p:nvPr/>
        </p:nvSpPr>
        <p:spPr>
          <a:xfrm>
            <a:off x="7592127" y="1224476"/>
            <a:ext cx="3103745" cy="3103745"/>
          </a:xfrm>
          <a:custGeom>
            <a:rect b="b" l="l" r="r" t="t"/>
            <a:pathLst>
              <a:path extrusionOk="0" h="3103745" w="3103745">
                <a:moveTo>
                  <a:pt x="0" y="0"/>
                </a:moveTo>
                <a:lnTo>
                  <a:pt x="3103746" y="0"/>
                </a:lnTo>
                <a:lnTo>
                  <a:pt x="3103746" y="3103745"/>
                </a:lnTo>
                <a:lnTo>
                  <a:pt x="0" y="3103745"/>
                </a:lnTo>
                <a:lnTo>
                  <a:pt x="0" y="0"/>
                </a:lnTo>
                <a:close/>
              </a:path>
            </a:pathLst>
          </a:custGeom>
          <a:blipFill rotWithShape="1">
            <a:blip r:embed="rId4">
              <a:alphaModFix/>
            </a:blip>
            <a:stretch>
              <a:fillRect b="0" l="0" r="0" t="0"/>
            </a:stretch>
          </a:blipFill>
          <a:ln>
            <a:noFill/>
          </a:ln>
        </p:spPr>
      </p:sp>
      <p:sp>
        <p:nvSpPr>
          <p:cNvPr id="485" name="Google Shape;485;p39"/>
          <p:cNvSpPr/>
          <p:nvPr/>
        </p:nvSpPr>
        <p:spPr>
          <a:xfrm rot="-8347128">
            <a:off x="10583225" y="3449227"/>
            <a:ext cx="3816151" cy="1078063"/>
          </a:xfrm>
          <a:custGeom>
            <a:rect b="b" l="l" r="r" t="t"/>
            <a:pathLst>
              <a:path extrusionOk="0" h="1078063" w="3816151">
                <a:moveTo>
                  <a:pt x="0" y="0"/>
                </a:moveTo>
                <a:lnTo>
                  <a:pt x="3816151" y="0"/>
                </a:lnTo>
                <a:lnTo>
                  <a:pt x="3816151" y="1078063"/>
                </a:lnTo>
                <a:lnTo>
                  <a:pt x="0" y="1078063"/>
                </a:lnTo>
                <a:lnTo>
                  <a:pt x="0" y="0"/>
                </a:lnTo>
                <a:close/>
              </a:path>
            </a:pathLst>
          </a:custGeom>
          <a:blipFill rotWithShape="1">
            <a:blip r:embed="rId5">
              <a:alphaModFix/>
            </a:blip>
            <a:stretch>
              <a:fillRect b="0" l="0" r="0" t="0"/>
            </a:stretch>
          </a:blipFill>
          <a:ln>
            <a:noFill/>
          </a:ln>
        </p:spPr>
      </p:sp>
      <p:sp>
        <p:nvSpPr>
          <p:cNvPr id="486" name="Google Shape;486;p39"/>
          <p:cNvSpPr txBox="1"/>
          <p:nvPr/>
        </p:nvSpPr>
        <p:spPr>
          <a:xfrm>
            <a:off x="607785" y="5482700"/>
            <a:ext cx="17623800" cy="1000500"/>
          </a:xfrm>
          <a:prstGeom prst="rect">
            <a:avLst/>
          </a:prstGeom>
          <a:noFill/>
          <a:ln>
            <a:noFill/>
          </a:ln>
        </p:spPr>
        <p:txBody>
          <a:bodyPr anchorCtr="0" anchor="t" bIns="0" lIns="0" spcFirstLastPara="1" rIns="0" wrap="square" tIns="0">
            <a:spAutoFit/>
          </a:bodyPr>
          <a:lstStyle/>
          <a:p>
            <a:pPr indent="0" lvl="0" marL="0" rtl="0" algn="ctr">
              <a:lnSpc>
                <a:spcPct val="126000"/>
              </a:lnSpc>
              <a:spcBef>
                <a:spcPts val="0"/>
              </a:spcBef>
              <a:spcAft>
                <a:spcPts val="0"/>
              </a:spcAft>
              <a:buClr>
                <a:schemeClr val="dk1"/>
              </a:buClr>
              <a:buSzPts val="6500"/>
              <a:buFont typeface="Arial"/>
              <a:buNone/>
            </a:pPr>
            <a:r>
              <a:rPr lang="en-US" sz="6500">
                <a:solidFill>
                  <a:srgbClr val="034489"/>
                </a:solidFill>
              </a:rPr>
              <a:t>Veamos este video</a:t>
            </a:r>
            <a:endParaRPr sz="6500">
              <a:solidFill>
                <a:srgbClr val="034489"/>
              </a:solidFill>
            </a:endParaRPr>
          </a:p>
        </p:txBody>
      </p:sp>
      <p:sp>
        <p:nvSpPr>
          <p:cNvPr id="487" name="Google Shape;487;p39"/>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6">
              <a:alphaModFix/>
            </a:blip>
            <a:stretch>
              <a:fillRect b="-53803" l="0" r="0" t="-55213"/>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nvSpPr>
        <p:spPr>
          <a:xfrm>
            <a:off x="0" y="5394755"/>
            <a:ext cx="182880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¿Puede un                                   a alguien?</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126" name="Google Shape;126;p4"/>
          <p:cNvPicPr preferRelativeResize="0"/>
          <p:nvPr/>
        </p:nvPicPr>
        <p:blipFill>
          <a:blip r:embed="rId4">
            <a:alphaModFix/>
          </a:blip>
          <a:stretch>
            <a:fillRect/>
          </a:stretch>
        </p:blipFill>
        <p:spPr>
          <a:xfrm>
            <a:off x="9233725" y="2749100"/>
            <a:ext cx="3646150" cy="3646150"/>
          </a:xfrm>
          <a:prstGeom prst="rect">
            <a:avLst/>
          </a:prstGeom>
          <a:noFill/>
          <a:ln>
            <a:noFill/>
          </a:ln>
        </p:spPr>
      </p:pic>
      <p:pic>
        <p:nvPicPr>
          <p:cNvPr id="127" name="Google Shape;127;p4"/>
          <p:cNvPicPr preferRelativeResize="0"/>
          <p:nvPr/>
        </p:nvPicPr>
        <p:blipFill>
          <a:blip r:embed="rId5">
            <a:alphaModFix/>
          </a:blip>
          <a:stretch>
            <a:fillRect/>
          </a:stretch>
        </p:blipFill>
        <p:spPr>
          <a:xfrm>
            <a:off x="5440425" y="2940150"/>
            <a:ext cx="3455100" cy="3455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0"/>
          <p:cNvSpPr txBox="1"/>
          <p:nvPr/>
        </p:nvSpPr>
        <p:spPr>
          <a:xfrm>
            <a:off x="-483687" y="4090715"/>
            <a:ext cx="18288000" cy="4493700"/>
          </a:xfrm>
          <a:prstGeom prst="rect">
            <a:avLst/>
          </a:prstGeom>
          <a:noFill/>
          <a:ln>
            <a:noFill/>
          </a:ln>
        </p:spPr>
        <p:txBody>
          <a:bodyPr anchorCtr="0" anchor="t" bIns="0" lIns="0" spcFirstLastPara="1" rIns="0" wrap="square" tIns="0">
            <a:spAutoFit/>
          </a:bodyPr>
          <a:lstStyle/>
          <a:p>
            <a:pPr indent="0" lvl="0" marL="0" marR="0" rtl="0" algn="l">
              <a:lnSpc>
                <a:spcPct val="126006"/>
              </a:lnSpc>
              <a:spcBef>
                <a:spcPts val="0"/>
              </a:spcBef>
              <a:spcAft>
                <a:spcPts val="0"/>
              </a:spcAft>
              <a:buClr>
                <a:srgbClr val="000000"/>
              </a:buClr>
              <a:buSzPts val="3999"/>
              <a:buFont typeface="Arial"/>
              <a:buNone/>
            </a:pPr>
            <a:r>
              <a:rPr b="0" i="0" lang="en-US" sz="3999" u="none" cap="none" strike="noStrike">
                <a:solidFill>
                  <a:srgbClr val="000000"/>
                </a:solidFill>
                <a:latin typeface="Arial"/>
                <a:ea typeface="Arial"/>
                <a:cs typeface="Arial"/>
                <a:sym typeface="Arial"/>
              </a:rPr>
              <a:t>                         </a:t>
            </a:r>
            <a:r>
              <a:rPr lang="en-US" sz="3999"/>
              <a:t>una</a:t>
            </a:r>
            <a:r>
              <a:rPr b="0" i="0" lang="en-US" sz="3999" u="none" cap="none" strike="noStrike">
                <a:solidFill>
                  <a:srgbClr val="000000"/>
                </a:solidFill>
                <a:latin typeface="Arial"/>
                <a:ea typeface="Arial"/>
                <a:cs typeface="Arial"/>
                <a:sym typeface="Arial"/>
              </a:rPr>
              <a:t> situa</a:t>
            </a:r>
            <a:r>
              <a:rPr lang="en-US" sz="3999"/>
              <a:t>ció</a:t>
            </a:r>
            <a:r>
              <a:rPr b="0" i="0" lang="en-US" sz="3999" u="none" cap="none" strike="noStrike">
                <a:solidFill>
                  <a:srgbClr val="000000"/>
                </a:solidFill>
                <a:latin typeface="Arial"/>
                <a:ea typeface="Arial"/>
                <a:cs typeface="Arial"/>
                <a:sym typeface="Arial"/>
              </a:rPr>
              <a:t>n </a:t>
            </a:r>
            <a:r>
              <a:rPr lang="en-US" sz="3999"/>
              <a:t>que</a:t>
            </a:r>
            <a:r>
              <a:rPr b="0" i="0" lang="en-US" sz="3999" u="none" cap="none" strike="noStrike">
                <a:solidFill>
                  <a:srgbClr val="000000"/>
                </a:solidFill>
                <a:latin typeface="Arial"/>
                <a:ea typeface="Arial"/>
                <a:cs typeface="Arial"/>
                <a:sym typeface="Arial"/>
              </a:rPr>
              <a:t>                  </a:t>
            </a:r>
            <a:r>
              <a:rPr lang="en-US" sz="3999"/>
              <a:t>hayas vivido en el </a:t>
            </a:r>
            <a:endParaRPr b="0" i="0" sz="3999" u="none" cap="none" strike="noStrike">
              <a:solidFill>
                <a:srgbClr val="000000"/>
              </a:solidFill>
              <a:latin typeface="Arial"/>
              <a:ea typeface="Arial"/>
              <a:cs typeface="Arial"/>
              <a:sym typeface="Arial"/>
            </a:endParaRPr>
          </a:p>
          <a:p>
            <a:pPr indent="0" lvl="0" marL="0" marR="0" rtl="0" algn="l">
              <a:lnSpc>
                <a:spcPct val="126006"/>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26006"/>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26006"/>
              </a:lnSpc>
              <a:spcBef>
                <a:spcPts val="0"/>
              </a:spcBef>
              <a:spcAft>
                <a:spcPts val="0"/>
              </a:spcAft>
              <a:buClr>
                <a:srgbClr val="000000"/>
              </a:buClr>
              <a:buSzPts val="3999"/>
              <a:buFont typeface="Arial"/>
              <a:buNone/>
            </a:pPr>
            <a:r>
              <a:t/>
            </a:r>
            <a:endParaRPr sz="3999"/>
          </a:p>
          <a:p>
            <a:pPr indent="0" lvl="0" marL="0" marR="0" rtl="0" algn="l">
              <a:lnSpc>
                <a:spcPct val="126006"/>
              </a:lnSpc>
              <a:spcBef>
                <a:spcPts val="0"/>
              </a:spcBef>
              <a:spcAft>
                <a:spcPts val="0"/>
              </a:spcAft>
              <a:buClr>
                <a:srgbClr val="000000"/>
              </a:buClr>
              <a:buSzPts val="3999"/>
              <a:buFont typeface="Arial"/>
              <a:buNone/>
            </a:pPr>
            <a:r>
              <a:t/>
            </a:r>
            <a:endParaRPr sz="3999"/>
          </a:p>
          <a:p>
            <a:pPr indent="0" lvl="0" marL="0" marR="0" rtl="0" algn="l">
              <a:lnSpc>
                <a:spcPct val="126006"/>
              </a:lnSpc>
              <a:spcBef>
                <a:spcPts val="0"/>
              </a:spcBef>
              <a:spcAft>
                <a:spcPts val="0"/>
              </a:spcAft>
              <a:buClr>
                <a:srgbClr val="000000"/>
              </a:buClr>
              <a:buSzPts val="3999"/>
              <a:buFont typeface="Arial"/>
              <a:buNone/>
            </a:pPr>
            <a:r>
              <a:rPr b="0" i="0" lang="en-US" sz="3999" u="none" cap="none" strike="noStrike">
                <a:solidFill>
                  <a:srgbClr val="000000"/>
                </a:solidFill>
                <a:latin typeface="Arial"/>
                <a:ea typeface="Arial"/>
                <a:cs typeface="Arial"/>
                <a:sym typeface="Arial"/>
              </a:rPr>
              <a:t>  </a:t>
            </a:r>
            <a:r>
              <a:rPr lang="en-US" sz="3999"/>
              <a:t>        que esté relacionada con vuestro </a:t>
            </a:r>
            <a:endParaRPr b="0" i="0" sz="3999" u="none" cap="none" strike="noStrike">
              <a:solidFill>
                <a:srgbClr val="000000"/>
              </a:solidFill>
              <a:latin typeface="Arial"/>
              <a:ea typeface="Arial"/>
              <a:cs typeface="Arial"/>
              <a:sym typeface="Arial"/>
            </a:endParaRPr>
          </a:p>
        </p:txBody>
      </p:sp>
      <p:sp>
        <p:nvSpPr>
          <p:cNvPr id="493" name="Google Shape;493;p40"/>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494" name="Google Shape;494;p40"/>
          <p:cNvSpPr txBox="1"/>
          <p:nvPr/>
        </p:nvSpPr>
        <p:spPr>
          <a:xfrm>
            <a:off x="-151571" y="672277"/>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Actividad de Teatro</a:t>
            </a:r>
            <a:endParaRPr b="0" i="0" sz="1400" u="none" cap="none" strike="noStrike">
              <a:solidFill>
                <a:srgbClr val="000000"/>
              </a:solidFill>
              <a:latin typeface="Arial"/>
              <a:ea typeface="Arial"/>
              <a:cs typeface="Arial"/>
              <a:sym typeface="Arial"/>
            </a:endParaRPr>
          </a:p>
        </p:txBody>
      </p:sp>
      <p:pic>
        <p:nvPicPr>
          <p:cNvPr id="495" name="Google Shape;495;p40"/>
          <p:cNvPicPr preferRelativeResize="0"/>
          <p:nvPr/>
        </p:nvPicPr>
        <p:blipFill>
          <a:blip r:embed="rId4">
            <a:alphaModFix/>
          </a:blip>
          <a:stretch>
            <a:fillRect/>
          </a:stretch>
        </p:blipFill>
        <p:spPr>
          <a:xfrm>
            <a:off x="304246" y="1714496"/>
            <a:ext cx="3234625" cy="3234591"/>
          </a:xfrm>
          <a:prstGeom prst="rect">
            <a:avLst/>
          </a:prstGeom>
          <a:noFill/>
          <a:ln>
            <a:noFill/>
          </a:ln>
        </p:spPr>
      </p:pic>
      <p:pic>
        <p:nvPicPr>
          <p:cNvPr id="496" name="Google Shape;496;p40"/>
          <p:cNvPicPr preferRelativeResize="0"/>
          <p:nvPr/>
        </p:nvPicPr>
        <p:blipFill>
          <a:blip r:embed="rId5">
            <a:alphaModFix/>
          </a:blip>
          <a:stretch>
            <a:fillRect/>
          </a:stretch>
        </p:blipFill>
        <p:spPr>
          <a:xfrm>
            <a:off x="6535961" y="1826530"/>
            <a:ext cx="3234625" cy="3234683"/>
          </a:xfrm>
          <a:prstGeom prst="rect">
            <a:avLst/>
          </a:prstGeom>
          <a:noFill/>
          <a:ln>
            <a:noFill/>
          </a:ln>
        </p:spPr>
      </p:pic>
      <p:pic>
        <p:nvPicPr>
          <p:cNvPr id="497" name="Google Shape;497;p40"/>
          <p:cNvPicPr preferRelativeResize="0"/>
          <p:nvPr/>
        </p:nvPicPr>
        <p:blipFill>
          <a:blip r:embed="rId6">
            <a:alphaModFix/>
          </a:blip>
          <a:stretch>
            <a:fillRect/>
          </a:stretch>
        </p:blipFill>
        <p:spPr>
          <a:xfrm>
            <a:off x="13987200" y="1701350"/>
            <a:ext cx="3485025" cy="3485025"/>
          </a:xfrm>
          <a:prstGeom prst="rect">
            <a:avLst/>
          </a:prstGeom>
          <a:noFill/>
          <a:ln>
            <a:noFill/>
          </a:ln>
        </p:spPr>
      </p:pic>
      <p:pic>
        <p:nvPicPr>
          <p:cNvPr id="498" name="Google Shape;498;p40"/>
          <p:cNvPicPr preferRelativeResize="0"/>
          <p:nvPr/>
        </p:nvPicPr>
        <p:blipFill>
          <a:blip r:embed="rId7">
            <a:alphaModFix/>
          </a:blip>
          <a:stretch>
            <a:fillRect/>
          </a:stretch>
        </p:blipFill>
        <p:spPr>
          <a:xfrm>
            <a:off x="8435676" y="5061200"/>
            <a:ext cx="3635350" cy="3635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1"/>
          <p:cNvSpPr txBox="1"/>
          <p:nvPr/>
        </p:nvSpPr>
        <p:spPr>
          <a:xfrm>
            <a:off x="-151571" y="672277"/>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Actividad de Teatro</a:t>
            </a:r>
            <a:endParaRPr b="0" i="0" sz="1400" u="none" cap="none" strike="noStrike">
              <a:solidFill>
                <a:srgbClr val="000000"/>
              </a:solidFill>
              <a:latin typeface="Arial"/>
              <a:ea typeface="Arial"/>
              <a:cs typeface="Arial"/>
              <a:sym typeface="Arial"/>
            </a:endParaRPr>
          </a:p>
        </p:txBody>
      </p:sp>
      <p:sp>
        <p:nvSpPr>
          <p:cNvPr id="504" name="Google Shape;504;p41"/>
          <p:cNvSpPr txBox="1"/>
          <p:nvPr/>
        </p:nvSpPr>
        <p:spPr>
          <a:xfrm>
            <a:off x="1664830" y="3613789"/>
            <a:ext cx="8475000" cy="2329200"/>
          </a:xfrm>
          <a:prstGeom prst="rect">
            <a:avLst/>
          </a:prstGeom>
          <a:noFill/>
          <a:ln>
            <a:noFill/>
          </a:ln>
        </p:spPr>
        <p:txBody>
          <a:bodyPr anchorCtr="0" anchor="t" bIns="0" lIns="0" spcFirstLastPara="1" rIns="0" wrap="square" tIns="0">
            <a:spAutoFit/>
          </a:bodyPr>
          <a:lstStyle/>
          <a:p>
            <a:pPr indent="0" lvl="0" marL="0" marR="0" rtl="0" algn="just">
              <a:lnSpc>
                <a:spcPct val="126006"/>
              </a:lnSpc>
              <a:spcBef>
                <a:spcPts val="0"/>
              </a:spcBef>
              <a:spcAft>
                <a:spcPts val="0"/>
              </a:spcAft>
              <a:buClr>
                <a:srgbClr val="000000"/>
              </a:buClr>
              <a:buSzPts val="4299"/>
              <a:buFont typeface="Arial"/>
              <a:buNone/>
            </a:pPr>
            <a:r>
              <a:rPr lang="en-US" sz="4299"/>
              <a:t>¿Qué hicistéis en esa situación</a:t>
            </a:r>
            <a:r>
              <a:rPr b="0" i="0" lang="en-US" sz="4299"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just">
              <a:lnSpc>
                <a:spcPct val="300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26006"/>
              </a:lnSpc>
              <a:spcBef>
                <a:spcPts val="0"/>
              </a:spcBef>
              <a:spcAft>
                <a:spcPts val="0"/>
              </a:spcAft>
              <a:buClr>
                <a:srgbClr val="000000"/>
              </a:buClr>
              <a:buSzPts val="4299"/>
              <a:buFont typeface="Arial"/>
              <a:buNone/>
            </a:pPr>
            <a:r>
              <a:rPr lang="en-US" sz="4299"/>
              <a:t>¿Qué pensáis que haríais ahora</a:t>
            </a:r>
            <a:r>
              <a:rPr b="0" i="0" lang="en-US" sz="4299"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05" name="Google Shape;505;p41"/>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2"/>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511" name="Google Shape;511;p42"/>
          <p:cNvSpPr txBox="1"/>
          <p:nvPr/>
        </p:nvSpPr>
        <p:spPr>
          <a:xfrm>
            <a:off x="4664680" y="4707240"/>
            <a:ext cx="17645100" cy="738900"/>
          </a:xfrm>
          <a:prstGeom prst="rect">
            <a:avLst/>
          </a:prstGeom>
          <a:noFill/>
          <a:ln>
            <a:noFill/>
          </a:ln>
        </p:spPr>
        <p:txBody>
          <a:bodyPr anchorCtr="0" anchor="t" bIns="0" lIns="0" spcFirstLastPara="1" rIns="0" wrap="square" tIns="0">
            <a:spAutoFit/>
          </a:bodyPr>
          <a:lstStyle/>
          <a:p>
            <a:pPr indent="0" lvl="0" marL="0" marR="0" rtl="0" algn="just">
              <a:lnSpc>
                <a:spcPct val="144354"/>
              </a:lnSpc>
              <a:spcBef>
                <a:spcPts val="0"/>
              </a:spcBef>
              <a:spcAft>
                <a:spcPts val="0"/>
              </a:spcAft>
              <a:buClr>
                <a:srgbClr val="000000"/>
              </a:buClr>
              <a:buSzPts val="4800"/>
              <a:buFont typeface="Arial"/>
              <a:buNone/>
            </a:pPr>
            <a:r>
              <a:rPr lang="en-US" sz="4800">
                <a:solidFill>
                  <a:srgbClr val="034489"/>
                </a:solidFill>
              </a:rPr>
              <a:t>que el </a:t>
            </a:r>
            <a:r>
              <a:rPr b="0" i="0" lang="en-US" sz="4800" u="none" cap="none" strike="noStrike">
                <a:solidFill>
                  <a:srgbClr val="034489"/>
                </a:solidFill>
                <a:latin typeface="Arial"/>
                <a:ea typeface="Arial"/>
                <a:cs typeface="Arial"/>
                <a:sym typeface="Arial"/>
              </a:rPr>
              <a:t>                  </a:t>
            </a:r>
            <a:r>
              <a:rPr lang="en-US" sz="4800">
                <a:solidFill>
                  <a:srgbClr val="034489"/>
                </a:solidFill>
              </a:rPr>
              <a:t>influye en la  </a:t>
            </a:r>
            <a:r>
              <a:rPr b="0" i="0" lang="en-US" sz="4800" u="none" cap="none" strike="noStrike">
                <a:solidFill>
                  <a:srgbClr val="03448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12" name="Google Shape;512;p42"/>
          <p:cNvPicPr preferRelativeResize="0"/>
          <p:nvPr/>
        </p:nvPicPr>
        <p:blipFill>
          <a:blip r:embed="rId4">
            <a:alphaModFix/>
          </a:blip>
          <a:stretch>
            <a:fillRect/>
          </a:stretch>
        </p:blipFill>
        <p:spPr>
          <a:xfrm>
            <a:off x="1734650" y="2316312"/>
            <a:ext cx="3280175" cy="3280175"/>
          </a:xfrm>
          <a:prstGeom prst="rect">
            <a:avLst/>
          </a:prstGeom>
          <a:noFill/>
          <a:ln>
            <a:noFill/>
          </a:ln>
        </p:spPr>
      </p:pic>
      <p:pic>
        <p:nvPicPr>
          <p:cNvPr id="513" name="Google Shape;513;p42"/>
          <p:cNvPicPr preferRelativeResize="0"/>
          <p:nvPr/>
        </p:nvPicPr>
        <p:blipFill>
          <a:blip r:embed="rId5">
            <a:alphaModFix/>
          </a:blip>
          <a:stretch>
            <a:fillRect/>
          </a:stretch>
        </p:blipFill>
        <p:spPr>
          <a:xfrm>
            <a:off x="6402574" y="2386876"/>
            <a:ext cx="3139000" cy="3139000"/>
          </a:xfrm>
          <a:prstGeom prst="rect">
            <a:avLst/>
          </a:prstGeom>
          <a:noFill/>
          <a:ln>
            <a:noFill/>
          </a:ln>
        </p:spPr>
      </p:pic>
      <p:pic>
        <p:nvPicPr>
          <p:cNvPr id="514" name="Google Shape;514;p42"/>
          <p:cNvPicPr preferRelativeResize="0"/>
          <p:nvPr/>
        </p:nvPicPr>
        <p:blipFill>
          <a:blip r:embed="rId6">
            <a:alphaModFix/>
          </a:blip>
          <a:stretch>
            <a:fillRect/>
          </a:stretch>
        </p:blipFill>
        <p:spPr>
          <a:xfrm>
            <a:off x="12980200" y="2386875"/>
            <a:ext cx="3667450" cy="3667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3"/>
          <p:cNvSpPr txBox="1"/>
          <p:nvPr/>
        </p:nvSpPr>
        <p:spPr>
          <a:xfrm>
            <a:off x="0" y="4786310"/>
            <a:ext cx="18288000" cy="6618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Clr>
                <a:srgbClr val="000000"/>
              </a:buClr>
              <a:buSzPts val="4299"/>
              <a:buFont typeface="Arial"/>
              <a:buNone/>
            </a:pPr>
            <a:r>
              <a:rPr lang="en-US" sz="4299"/>
              <a:t>En                                                         vuestro                              </a:t>
            </a:r>
            <a:r>
              <a:rPr b="0" i="0" lang="en-US" sz="4299" u="none" cap="none" strike="noStrike">
                <a:solidFill>
                  <a:srgbClr val="000000"/>
                </a:solidFill>
                <a:latin typeface="Arial"/>
                <a:ea typeface="Arial"/>
                <a:cs typeface="Arial"/>
                <a:sym typeface="Arial"/>
              </a:rPr>
              <a:t>ideal</a:t>
            </a:r>
            <a:r>
              <a:rPr lang="en-US" sz="4299"/>
              <a:t>.</a:t>
            </a:r>
            <a:r>
              <a:rPr b="0" i="0" lang="en-US" sz="4299" u="none" cap="none" strike="noStrike">
                <a:solidFill>
                  <a:srgbClr val="000000"/>
                </a:solidFill>
                <a:latin typeface="Arial"/>
                <a:ea typeface="Arial"/>
                <a:cs typeface="Arial"/>
                <a:sym typeface="Arial"/>
              </a:rPr>
              <a:t>                                 </a:t>
            </a:r>
            <a:endParaRPr b="0" i="0" sz="4299" u="none" cap="none" strike="noStrike">
              <a:solidFill>
                <a:srgbClr val="000000"/>
              </a:solidFill>
              <a:latin typeface="Arial"/>
              <a:ea typeface="Arial"/>
              <a:cs typeface="Arial"/>
              <a:sym typeface="Arial"/>
            </a:endParaRPr>
          </a:p>
        </p:txBody>
      </p:sp>
      <p:sp>
        <p:nvSpPr>
          <p:cNvPr id="520" name="Google Shape;520;p43"/>
          <p:cNvSpPr txBox="1"/>
          <p:nvPr/>
        </p:nvSpPr>
        <p:spPr>
          <a:xfrm>
            <a:off x="171675" y="597106"/>
            <a:ext cx="17623800" cy="10005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6500">
                <a:solidFill>
                  <a:srgbClr val="034489"/>
                </a:solidFill>
              </a:rPr>
              <a:t>Actividad</a:t>
            </a:r>
            <a:endParaRPr b="0" i="0" sz="1400" u="none" cap="none" strike="noStrike">
              <a:solidFill>
                <a:srgbClr val="000000"/>
              </a:solidFill>
              <a:latin typeface="Arial"/>
              <a:ea typeface="Arial"/>
              <a:cs typeface="Arial"/>
              <a:sym typeface="Arial"/>
            </a:endParaRPr>
          </a:p>
        </p:txBody>
      </p:sp>
      <p:sp>
        <p:nvSpPr>
          <p:cNvPr id="521" name="Google Shape;521;p43"/>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522" name="Google Shape;522;p43"/>
          <p:cNvPicPr preferRelativeResize="0"/>
          <p:nvPr/>
        </p:nvPicPr>
        <p:blipFill>
          <a:blip r:embed="rId4">
            <a:alphaModFix/>
          </a:blip>
          <a:stretch>
            <a:fillRect/>
          </a:stretch>
        </p:blipFill>
        <p:spPr>
          <a:xfrm>
            <a:off x="1842575" y="2323748"/>
            <a:ext cx="4362828" cy="4362828"/>
          </a:xfrm>
          <a:prstGeom prst="rect">
            <a:avLst/>
          </a:prstGeom>
          <a:noFill/>
          <a:ln>
            <a:noFill/>
          </a:ln>
        </p:spPr>
      </p:pic>
      <p:pic>
        <p:nvPicPr>
          <p:cNvPr id="523" name="Google Shape;523;p43"/>
          <p:cNvPicPr preferRelativeResize="0"/>
          <p:nvPr/>
        </p:nvPicPr>
        <p:blipFill>
          <a:blip r:embed="rId5">
            <a:alphaModFix/>
          </a:blip>
          <a:stretch>
            <a:fillRect/>
          </a:stretch>
        </p:blipFill>
        <p:spPr>
          <a:xfrm>
            <a:off x="11892678" y="2381531"/>
            <a:ext cx="4247269" cy="4247269"/>
          </a:xfrm>
          <a:prstGeom prst="rect">
            <a:avLst/>
          </a:prstGeom>
          <a:noFill/>
          <a:ln>
            <a:noFill/>
          </a:ln>
        </p:spPr>
      </p:pic>
      <p:pic>
        <p:nvPicPr>
          <p:cNvPr id="524" name="Google Shape;524;p43"/>
          <p:cNvPicPr preferRelativeResize="0"/>
          <p:nvPr/>
        </p:nvPicPr>
        <p:blipFill>
          <a:blip r:embed="rId6">
            <a:alphaModFix/>
          </a:blip>
          <a:stretch>
            <a:fillRect/>
          </a:stretch>
        </p:blipFill>
        <p:spPr>
          <a:xfrm>
            <a:off x="5991121" y="2439306"/>
            <a:ext cx="4247269" cy="424726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4"/>
          <p:cNvSpPr txBox="1"/>
          <p:nvPr/>
        </p:nvSpPr>
        <p:spPr>
          <a:xfrm>
            <a:off x="2653726" y="5496520"/>
            <a:ext cx="12980400" cy="3170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lang="en-US" sz="9600">
                <a:solidFill>
                  <a:srgbClr val="034489"/>
                </a:solidFill>
              </a:rPr>
              <a:t>Cuestiones de Género en la Educación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4"/>
          <p:cNvSpPr/>
          <p:nvPr/>
        </p:nvSpPr>
        <p:spPr>
          <a:xfrm>
            <a:off x="16073486" y="3714740"/>
            <a:ext cx="5401993" cy="5861861"/>
          </a:xfrm>
          <a:custGeom>
            <a:rect b="b" l="l" r="r" t="t"/>
            <a:pathLst>
              <a:path extrusionOk="0" h="5861861" w="5401993">
                <a:moveTo>
                  <a:pt x="0" y="0"/>
                </a:moveTo>
                <a:lnTo>
                  <a:pt x="5401993" y="0"/>
                </a:lnTo>
                <a:lnTo>
                  <a:pt x="5401993" y="5861860"/>
                </a:lnTo>
                <a:lnTo>
                  <a:pt x="0" y="5861860"/>
                </a:lnTo>
                <a:lnTo>
                  <a:pt x="0" y="0"/>
                </a:lnTo>
                <a:close/>
              </a:path>
            </a:pathLst>
          </a:custGeom>
          <a:blipFill rotWithShape="1">
            <a:blip r:embed="rId3">
              <a:alphaModFix/>
            </a:blip>
            <a:stretch>
              <a:fillRect b="0" l="0" r="0" t="0"/>
            </a:stretch>
          </a:blipFill>
          <a:ln>
            <a:noFill/>
          </a:ln>
        </p:spPr>
      </p:sp>
      <p:sp>
        <p:nvSpPr>
          <p:cNvPr id="531" name="Google Shape;531;p44"/>
          <p:cNvSpPr/>
          <p:nvPr/>
        </p:nvSpPr>
        <p:spPr>
          <a:xfrm>
            <a:off x="-2929022" y="5429252"/>
            <a:ext cx="7495243" cy="7627512"/>
          </a:xfrm>
          <a:custGeom>
            <a:rect b="b" l="l" r="r" t="t"/>
            <a:pathLst>
              <a:path extrusionOk="0" h="7627512" w="7495243">
                <a:moveTo>
                  <a:pt x="0" y="0"/>
                </a:moveTo>
                <a:lnTo>
                  <a:pt x="7495244" y="0"/>
                </a:lnTo>
                <a:lnTo>
                  <a:pt x="7495244" y="7627512"/>
                </a:lnTo>
                <a:lnTo>
                  <a:pt x="0" y="7627512"/>
                </a:lnTo>
                <a:lnTo>
                  <a:pt x="0" y="0"/>
                </a:lnTo>
                <a:close/>
              </a:path>
            </a:pathLst>
          </a:custGeom>
          <a:blipFill rotWithShape="1">
            <a:blip r:embed="rId4">
              <a:alphaModFix/>
            </a:blip>
            <a:stretch>
              <a:fillRect b="0" l="0" r="0" t="0"/>
            </a:stretch>
          </a:blipFill>
          <a:ln>
            <a:noFill/>
          </a:ln>
        </p:spPr>
      </p:sp>
      <p:sp>
        <p:nvSpPr>
          <p:cNvPr id="532" name="Google Shape;532;p44"/>
          <p:cNvSpPr/>
          <p:nvPr/>
        </p:nvSpPr>
        <p:spPr>
          <a:xfrm rot="-10268982">
            <a:off x="-1898408" y="-3243853"/>
            <a:ext cx="5761765" cy="7342692"/>
          </a:xfrm>
          <a:custGeom>
            <a:rect b="b" l="l" r="r" t="t"/>
            <a:pathLst>
              <a:path extrusionOk="0" h="7342692" w="5761765">
                <a:moveTo>
                  <a:pt x="0" y="0"/>
                </a:moveTo>
                <a:lnTo>
                  <a:pt x="5761765" y="0"/>
                </a:lnTo>
                <a:lnTo>
                  <a:pt x="5761765" y="7342692"/>
                </a:lnTo>
                <a:lnTo>
                  <a:pt x="0" y="7342692"/>
                </a:lnTo>
                <a:lnTo>
                  <a:pt x="0" y="0"/>
                </a:lnTo>
                <a:close/>
              </a:path>
            </a:pathLst>
          </a:custGeom>
          <a:blipFill rotWithShape="1">
            <a:blip r:embed="rId5">
              <a:alphaModFix/>
            </a:blip>
            <a:stretch>
              <a:fillRect b="0" l="0" r="0" t="0"/>
            </a:stretch>
          </a:blipFill>
          <a:ln>
            <a:noFill/>
          </a:ln>
        </p:spPr>
      </p:sp>
      <p:sp>
        <p:nvSpPr>
          <p:cNvPr id="533" name="Google Shape;533;p44"/>
          <p:cNvSpPr/>
          <p:nvPr/>
        </p:nvSpPr>
        <p:spPr>
          <a:xfrm>
            <a:off x="14216098" y="-3929126"/>
            <a:ext cx="6939310" cy="7122342"/>
          </a:xfrm>
          <a:custGeom>
            <a:rect b="b" l="l" r="r" t="t"/>
            <a:pathLst>
              <a:path extrusionOk="0" h="7122342" w="6939310">
                <a:moveTo>
                  <a:pt x="0" y="0"/>
                </a:moveTo>
                <a:lnTo>
                  <a:pt x="6939309" y="0"/>
                </a:lnTo>
                <a:lnTo>
                  <a:pt x="6939309" y="7122342"/>
                </a:lnTo>
                <a:lnTo>
                  <a:pt x="0" y="7122342"/>
                </a:lnTo>
                <a:lnTo>
                  <a:pt x="0" y="0"/>
                </a:lnTo>
                <a:close/>
              </a:path>
            </a:pathLst>
          </a:custGeom>
          <a:blipFill rotWithShape="1">
            <a:blip r:embed="rId6">
              <a:alphaModFix/>
            </a:blip>
            <a:stretch>
              <a:fillRect b="0" l="0" r="0" t="0"/>
            </a:stretch>
          </a:blipFill>
          <a:ln>
            <a:noFill/>
          </a:ln>
        </p:spPr>
      </p:sp>
      <p:sp>
        <p:nvSpPr>
          <p:cNvPr id="534" name="Google Shape;534;p44"/>
          <p:cNvSpPr/>
          <p:nvPr/>
        </p:nvSpPr>
        <p:spPr>
          <a:xfrm>
            <a:off x="5857852" y="-2286414"/>
            <a:ext cx="4798956" cy="4572827"/>
          </a:xfrm>
          <a:custGeom>
            <a:rect b="b" l="l" r="r" t="t"/>
            <a:pathLst>
              <a:path extrusionOk="0" h="4572827" w="4798956">
                <a:moveTo>
                  <a:pt x="0" y="0"/>
                </a:moveTo>
                <a:lnTo>
                  <a:pt x="4798955" y="0"/>
                </a:lnTo>
                <a:lnTo>
                  <a:pt x="4798955" y="4572826"/>
                </a:lnTo>
                <a:lnTo>
                  <a:pt x="0" y="4572826"/>
                </a:lnTo>
                <a:lnTo>
                  <a:pt x="0" y="0"/>
                </a:lnTo>
                <a:close/>
              </a:path>
            </a:pathLst>
          </a:custGeom>
          <a:blipFill rotWithShape="1">
            <a:blip r:embed="rId7">
              <a:alphaModFix/>
            </a:blip>
            <a:stretch>
              <a:fillRect b="0" l="0" r="0" t="0"/>
            </a:stretch>
          </a:blipFill>
          <a:ln>
            <a:noFill/>
          </a:ln>
        </p:spPr>
      </p:sp>
      <p:sp>
        <p:nvSpPr>
          <p:cNvPr id="535" name="Google Shape;535;p44"/>
          <p:cNvSpPr/>
          <p:nvPr/>
        </p:nvSpPr>
        <p:spPr>
          <a:xfrm rot="727487">
            <a:off x="9079528" y="7704193"/>
            <a:ext cx="5094188" cy="4188776"/>
          </a:xfrm>
          <a:custGeom>
            <a:rect b="b" l="l" r="r" t="t"/>
            <a:pathLst>
              <a:path extrusionOk="0" h="4189601" w="5095191">
                <a:moveTo>
                  <a:pt x="0" y="0"/>
                </a:moveTo>
                <a:lnTo>
                  <a:pt x="5095191" y="0"/>
                </a:lnTo>
                <a:lnTo>
                  <a:pt x="5095191" y="4189601"/>
                </a:lnTo>
                <a:lnTo>
                  <a:pt x="0" y="4189601"/>
                </a:lnTo>
                <a:lnTo>
                  <a:pt x="0" y="0"/>
                </a:lnTo>
                <a:close/>
              </a:path>
            </a:pathLst>
          </a:custGeom>
          <a:blipFill rotWithShape="1">
            <a:blip r:embed="rId8">
              <a:alphaModFix/>
            </a:blip>
            <a:stretch>
              <a:fillRect b="0" l="0" r="0" t="0"/>
            </a:stretch>
          </a:blipFill>
          <a:ln>
            <a:noFill/>
          </a:ln>
        </p:spPr>
      </p:sp>
      <p:sp>
        <p:nvSpPr>
          <p:cNvPr id="536" name="Google Shape;536;p44"/>
          <p:cNvSpPr/>
          <p:nvPr/>
        </p:nvSpPr>
        <p:spPr>
          <a:xfrm>
            <a:off x="-497481" y="8312110"/>
            <a:ext cx="19282962" cy="2068177"/>
          </a:xfrm>
          <a:custGeom>
            <a:rect b="b" l="l" r="r" t="t"/>
            <a:pathLst>
              <a:path extrusionOk="0" h="2068177" w="19282962">
                <a:moveTo>
                  <a:pt x="0" y="0"/>
                </a:moveTo>
                <a:lnTo>
                  <a:pt x="19282962" y="0"/>
                </a:lnTo>
                <a:lnTo>
                  <a:pt x="19282962" y="2068177"/>
                </a:lnTo>
                <a:lnTo>
                  <a:pt x="0" y="2068177"/>
                </a:lnTo>
                <a:lnTo>
                  <a:pt x="0" y="0"/>
                </a:lnTo>
                <a:close/>
              </a:path>
            </a:pathLst>
          </a:custGeom>
          <a:blipFill rotWithShape="1">
            <a:blip r:embed="rId9">
              <a:alphaModFix/>
            </a:blip>
            <a:stretch>
              <a:fillRect b="-261291" l="0" r="0" t="-133954"/>
            </a:stretch>
          </a:blipFill>
          <a:ln>
            <a:noFill/>
          </a:ln>
        </p:spPr>
      </p:sp>
      <p:sp>
        <p:nvSpPr>
          <p:cNvPr id="537" name="Google Shape;537;p44"/>
          <p:cNvSpPr/>
          <p:nvPr/>
        </p:nvSpPr>
        <p:spPr>
          <a:xfrm>
            <a:off x="14499092" y="9207675"/>
            <a:ext cx="3729696" cy="781682"/>
          </a:xfrm>
          <a:custGeom>
            <a:rect b="b" l="l" r="r" t="t"/>
            <a:pathLst>
              <a:path extrusionOk="0" h="781682" w="3729696">
                <a:moveTo>
                  <a:pt x="0" y="0"/>
                </a:moveTo>
                <a:lnTo>
                  <a:pt x="3729697" y="0"/>
                </a:lnTo>
                <a:lnTo>
                  <a:pt x="3729697" y="781682"/>
                </a:lnTo>
                <a:lnTo>
                  <a:pt x="0" y="781682"/>
                </a:lnTo>
                <a:lnTo>
                  <a:pt x="0" y="0"/>
                </a:lnTo>
                <a:close/>
              </a:path>
            </a:pathLst>
          </a:custGeom>
          <a:blipFill rotWithShape="1">
            <a:blip r:embed="rId10">
              <a:alphaModFix/>
            </a:blip>
            <a:stretch>
              <a:fillRect b="0" l="0" r="0" t="0"/>
            </a:stretch>
          </a:blipFill>
          <a:ln>
            <a:noFill/>
          </a:ln>
        </p:spPr>
      </p:sp>
      <p:sp>
        <p:nvSpPr>
          <p:cNvPr id="538" name="Google Shape;538;p44"/>
          <p:cNvSpPr/>
          <p:nvPr/>
        </p:nvSpPr>
        <p:spPr>
          <a:xfrm>
            <a:off x="451741" y="9117002"/>
            <a:ext cx="2013011" cy="963027"/>
          </a:xfrm>
          <a:custGeom>
            <a:rect b="b" l="l" r="r" t="t"/>
            <a:pathLst>
              <a:path extrusionOk="0" h="963027" w="2013011">
                <a:moveTo>
                  <a:pt x="0" y="0"/>
                </a:moveTo>
                <a:lnTo>
                  <a:pt x="2013011" y="0"/>
                </a:lnTo>
                <a:lnTo>
                  <a:pt x="2013011" y="963027"/>
                </a:lnTo>
                <a:lnTo>
                  <a:pt x="0" y="963027"/>
                </a:lnTo>
                <a:lnTo>
                  <a:pt x="0" y="0"/>
                </a:lnTo>
                <a:close/>
              </a:path>
            </a:pathLst>
          </a:custGeom>
          <a:blipFill rotWithShape="1">
            <a:blip r:embed="rId11">
              <a:alphaModFix/>
            </a:blip>
            <a:stretch>
              <a:fillRect b="-53799" l="0" r="0" t="-55212"/>
            </a:stretch>
          </a:blipFill>
          <a:ln>
            <a:noFill/>
          </a:ln>
        </p:spPr>
      </p:sp>
      <p:sp>
        <p:nvSpPr>
          <p:cNvPr id="539" name="Google Shape;539;p44"/>
          <p:cNvSpPr txBox="1"/>
          <p:nvPr/>
        </p:nvSpPr>
        <p:spPr>
          <a:xfrm>
            <a:off x="3120181" y="9012842"/>
            <a:ext cx="11156141" cy="984885"/>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540" name="Google Shape;540;p44"/>
          <p:cNvSpPr/>
          <p:nvPr/>
        </p:nvSpPr>
        <p:spPr>
          <a:xfrm>
            <a:off x="9352663" y="2063014"/>
            <a:ext cx="3394466" cy="3394466"/>
          </a:xfrm>
          <a:custGeom>
            <a:rect b="b" l="l" r="r" t="t"/>
            <a:pathLst>
              <a:path extrusionOk="0" h="3394466" w="3394466">
                <a:moveTo>
                  <a:pt x="0" y="0"/>
                </a:moveTo>
                <a:lnTo>
                  <a:pt x="3394467" y="0"/>
                </a:lnTo>
                <a:lnTo>
                  <a:pt x="3394467" y="3394466"/>
                </a:lnTo>
                <a:lnTo>
                  <a:pt x="0" y="3394466"/>
                </a:lnTo>
                <a:lnTo>
                  <a:pt x="0" y="0"/>
                </a:lnTo>
                <a:close/>
              </a:path>
            </a:pathLst>
          </a:custGeom>
          <a:blipFill rotWithShape="1">
            <a:blip r:embed="rId12">
              <a:alphaModFix/>
            </a:blip>
            <a:stretch>
              <a:fillRect b="0" l="0" r="0" t="0"/>
            </a:stretch>
          </a:blipFill>
          <a:ln>
            <a:noFill/>
          </a:ln>
        </p:spPr>
      </p:sp>
      <p:sp>
        <p:nvSpPr>
          <p:cNvPr id="541" name="Google Shape;541;p44"/>
          <p:cNvSpPr/>
          <p:nvPr/>
        </p:nvSpPr>
        <p:spPr>
          <a:xfrm>
            <a:off x="5540870" y="1886517"/>
            <a:ext cx="3459438" cy="3498184"/>
          </a:xfrm>
          <a:custGeom>
            <a:rect b="b" l="l" r="r" t="t"/>
            <a:pathLst>
              <a:path extrusionOk="0" h="3498184" w="3459438">
                <a:moveTo>
                  <a:pt x="0" y="0"/>
                </a:moveTo>
                <a:lnTo>
                  <a:pt x="3459438" y="0"/>
                </a:lnTo>
                <a:lnTo>
                  <a:pt x="3459438" y="3498184"/>
                </a:lnTo>
                <a:lnTo>
                  <a:pt x="0" y="3498184"/>
                </a:lnTo>
                <a:lnTo>
                  <a:pt x="0" y="0"/>
                </a:lnTo>
                <a:close/>
              </a:path>
            </a:pathLst>
          </a:custGeom>
          <a:blipFill rotWithShape="1">
            <a:blip r:embed="rId13">
              <a:alphaModFix/>
            </a:blip>
            <a:stretch>
              <a:fillRect b="0" l="-1118" r="0" t="0"/>
            </a:stretch>
          </a:blipFill>
          <a:ln>
            <a:noFill/>
          </a:ln>
        </p:spPr>
      </p:sp>
      <p:sp>
        <p:nvSpPr>
          <p:cNvPr id="542" name="Google Shape;542;p44"/>
          <p:cNvSpPr/>
          <p:nvPr/>
        </p:nvSpPr>
        <p:spPr>
          <a:xfrm>
            <a:off x="451741" y="8547173"/>
            <a:ext cx="2200064" cy="522819"/>
          </a:xfrm>
          <a:custGeom>
            <a:rect b="b" l="l" r="r" t="t"/>
            <a:pathLst>
              <a:path extrusionOk="0" h="522819" w="2200064">
                <a:moveTo>
                  <a:pt x="0" y="0"/>
                </a:moveTo>
                <a:lnTo>
                  <a:pt x="2200065" y="0"/>
                </a:lnTo>
                <a:lnTo>
                  <a:pt x="2200065" y="522819"/>
                </a:lnTo>
                <a:lnTo>
                  <a:pt x="0" y="522819"/>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5"/>
          <p:cNvSpPr txBox="1"/>
          <p:nvPr/>
        </p:nvSpPr>
        <p:spPr>
          <a:xfrm>
            <a:off x="2207977" y="6106120"/>
            <a:ext cx="129804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lang="en-US" sz="9600">
                <a:solidFill>
                  <a:srgbClr val="034489"/>
                </a:solidFill>
              </a:rPr>
              <a:t>¡Gracias!</a:t>
            </a:r>
            <a:endParaRPr b="0" i="0" sz="1400" u="none" cap="none" strike="noStrike">
              <a:solidFill>
                <a:srgbClr val="000000"/>
              </a:solidFill>
              <a:latin typeface="Arial"/>
              <a:ea typeface="Arial"/>
              <a:cs typeface="Arial"/>
              <a:sym typeface="Arial"/>
            </a:endParaRPr>
          </a:p>
        </p:txBody>
      </p:sp>
      <p:sp>
        <p:nvSpPr>
          <p:cNvPr id="548" name="Google Shape;548;p45"/>
          <p:cNvSpPr/>
          <p:nvPr/>
        </p:nvSpPr>
        <p:spPr>
          <a:xfrm>
            <a:off x="15361450" y="3671999"/>
            <a:ext cx="5401993" cy="5861861"/>
          </a:xfrm>
          <a:custGeom>
            <a:rect b="b" l="l" r="r" t="t"/>
            <a:pathLst>
              <a:path extrusionOk="0" h="5861861" w="5401993">
                <a:moveTo>
                  <a:pt x="0" y="0"/>
                </a:moveTo>
                <a:lnTo>
                  <a:pt x="5401993" y="0"/>
                </a:lnTo>
                <a:lnTo>
                  <a:pt x="5401993" y="5861860"/>
                </a:lnTo>
                <a:lnTo>
                  <a:pt x="0" y="5861860"/>
                </a:lnTo>
                <a:lnTo>
                  <a:pt x="0" y="0"/>
                </a:lnTo>
                <a:close/>
              </a:path>
            </a:pathLst>
          </a:custGeom>
          <a:blipFill rotWithShape="1">
            <a:blip r:embed="rId3">
              <a:alphaModFix/>
            </a:blip>
            <a:stretch>
              <a:fillRect b="0" l="0" r="0" t="0"/>
            </a:stretch>
          </a:blipFill>
          <a:ln>
            <a:noFill/>
          </a:ln>
        </p:spPr>
      </p:sp>
      <p:sp>
        <p:nvSpPr>
          <p:cNvPr id="549" name="Google Shape;549;p45"/>
          <p:cNvSpPr/>
          <p:nvPr/>
        </p:nvSpPr>
        <p:spPr>
          <a:xfrm>
            <a:off x="-2399842" y="5444544"/>
            <a:ext cx="7495243" cy="7627512"/>
          </a:xfrm>
          <a:custGeom>
            <a:rect b="b" l="l" r="r" t="t"/>
            <a:pathLst>
              <a:path extrusionOk="0" h="7627512" w="7495243">
                <a:moveTo>
                  <a:pt x="0" y="0"/>
                </a:moveTo>
                <a:lnTo>
                  <a:pt x="7495244" y="0"/>
                </a:lnTo>
                <a:lnTo>
                  <a:pt x="7495244" y="7627512"/>
                </a:lnTo>
                <a:lnTo>
                  <a:pt x="0" y="7627512"/>
                </a:lnTo>
                <a:lnTo>
                  <a:pt x="0" y="0"/>
                </a:lnTo>
                <a:close/>
              </a:path>
            </a:pathLst>
          </a:custGeom>
          <a:blipFill rotWithShape="1">
            <a:blip r:embed="rId4">
              <a:alphaModFix/>
            </a:blip>
            <a:stretch>
              <a:fillRect b="0" l="0" r="0" t="0"/>
            </a:stretch>
          </a:blipFill>
          <a:ln>
            <a:noFill/>
          </a:ln>
        </p:spPr>
      </p:sp>
      <p:sp>
        <p:nvSpPr>
          <p:cNvPr id="550" name="Google Shape;550;p45"/>
          <p:cNvSpPr/>
          <p:nvPr/>
        </p:nvSpPr>
        <p:spPr>
          <a:xfrm rot="-10268982">
            <a:off x="-1325839" y="-3117875"/>
            <a:ext cx="5761765" cy="7342692"/>
          </a:xfrm>
          <a:custGeom>
            <a:rect b="b" l="l" r="r" t="t"/>
            <a:pathLst>
              <a:path extrusionOk="0" h="7342692" w="5761765">
                <a:moveTo>
                  <a:pt x="0" y="0"/>
                </a:moveTo>
                <a:lnTo>
                  <a:pt x="5761765" y="0"/>
                </a:lnTo>
                <a:lnTo>
                  <a:pt x="5761765" y="7342692"/>
                </a:lnTo>
                <a:lnTo>
                  <a:pt x="0" y="7342692"/>
                </a:lnTo>
                <a:lnTo>
                  <a:pt x="0" y="0"/>
                </a:lnTo>
                <a:close/>
              </a:path>
            </a:pathLst>
          </a:custGeom>
          <a:blipFill rotWithShape="1">
            <a:blip r:embed="rId5">
              <a:alphaModFix/>
            </a:blip>
            <a:stretch>
              <a:fillRect b="0" l="0" r="0" t="0"/>
            </a:stretch>
          </a:blipFill>
          <a:ln>
            <a:noFill/>
          </a:ln>
        </p:spPr>
      </p:sp>
      <p:sp>
        <p:nvSpPr>
          <p:cNvPr id="551" name="Google Shape;551;p45"/>
          <p:cNvSpPr/>
          <p:nvPr/>
        </p:nvSpPr>
        <p:spPr>
          <a:xfrm>
            <a:off x="12894286" y="-3947901"/>
            <a:ext cx="6939310" cy="7122342"/>
          </a:xfrm>
          <a:custGeom>
            <a:rect b="b" l="l" r="r" t="t"/>
            <a:pathLst>
              <a:path extrusionOk="0" h="7122342" w="6939310">
                <a:moveTo>
                  <a:pt x="0" y="0"/>
                </a:moveTo>
                <a:lnTo>
                  <a:pt x="6939309" y="0"/>
                </a:lnTo>
                <a:lnTo>
                  <a:pt x="6939309" y="7122342"/>
                </a:lnTo>
                <a:lnTo>
                  <a:pt x="0" y="7122342"/>
                </a:lnTo>
                <a:lnTo>
                  <a:pt x="0" y="0"/>
                </a:lnTo>
                <a:close/>
              </a:path>
            </a:pathLst>
          </a:custGeom>
          <a:blipFill rotWithShape="1">
            <a:blip r:embed="rId6">
              <a:alphaModFix/>
            </a:blip>
            <a:stretch>
              <a:fillRect b="0" l="0" r="0" t="0"/>
            </a:stretch>
          </a:blipFill>
          <a:ln>
            <a:noFill/>
          </a:ln>
        </p:spPr>
      </p:sp>
      <p:sp>
        <p:nvSpPr>
          <p:cNvPr id="552" name="Google Shape;552;p45"/>
          <p:cNvSpPr/>
          <p:nvPr/>
        </p:nvSpPr>
        <p:spPr>
          <a:xfrm>
            <a:off x="5897826" y="-1732942"/>
            <a:ext cx="4798956" cy="4572827"/>
          </a:xfrm>
          <a:custGeom>
            <a:rect b="b" l="l" r="r" t="t"/>
            <a:pathLst>
              <a:path extrusionOk="0" h="4572827" w="4798956">
                <a:moveTo>
                  <a:pt x="0" y="0"/>
                </a:moveTo>
                <a:lnTo>
                  <a:pt x="4798955" y="0"/>
                </a:lnTo>
                <a:lnTo>
                  <a:pt x="4798955" y="4572826"/>
                </a:lnTo>
                <a:lnTo>
                  <a:pt x="0" y="4572826"/>
                </a:lnTo>
                <a:lnTo>
                  <a:pt x="0" y="0"/>
                </a:lnTo>
                <a:close/>
              </a:path>
            </a:pathLst>
          </a:custGeom>
          <a:blipFill rotWithShape="1">
            <a:blip r:embed="rId7">
              <a:alphaModFix/>
            </a:blip>
            <a:stretch>
              <a:fillRect b="0" l="0" r="0" t="0"/>
            </a:stretch>
          </a:blipFill>
          <a:ln>
            <a:noFill/>
          </a:ln>
        </p:spPr>
      </p:sp>
      <p:sp>
        <p:nvSpPr>
          <p:cNvPr id="553" name="Google Shape;553;p45"/>
          <p:cNvSpPr/>
          <p:nvPr/>
        </p:nvSpPr>
        <p:spPr>
          <a:xfrm rot="725820">
            <a:off x="9080682" y="7703295"/>
            <a:ext cx="5095191" cy="4189601"/>
          </a:xfrm>
          <a:custGeom>
            <a:rect b="b" l="l" r="r" t="t"/>
            <a:pathLst>
              <a:path extrusionOk="0" h="4189601" w="5095191">
                <a:moveTo>
                  <a:pt x="0" y="0"/>
                </a:moveTo>
                <a:lnTo>
                  <a:pt x="5095191" y="0"/>
                </a:lnTo>
                <a:lnTo>
                  <a:pt x="5095191" y="4189601"/>
                </a:lnTo>
                <a:lnTo>
                  <a:pt x="0" y="4189601"/>
                </a:lnTo>
                <a:lnTo>
                  <a:pt x="0" y="0"/>
                </a:lnTo>
                <a:close/>
              </a:path>
            </a:pathLst>
          </a:custGeom>
          <a:blipFill rotWithShape="1">
            <a:blip r:embed="rId8">
              <a:alphaModFix/>
            </a:blip>
            <a:stretch>
              <a:fillRect b="0" l="0" r="0" t="0"/>
            </a:stretch>
          </a:blipFill>
          <a:ln>
            <a:noFill/>
          </a:ln>
        </p:spPr>
      </p:sp>
      <p:sp>
        <p:nvSpPr>
          <p:cNvPr id="554" name="Google Shape;554;p45"/>
          <p:cNvSpPr/>
          <p:nvPr/>
        </p:nvSpPr>
        <p:spPr>
          <a:xfrm>
            <a:off x="-497481" y="8224212"/>
            <a:ext cx="19282962" cy="2068177"/>
          </a:xfrm>
          <a:custGeom>
            <a:rect b="b" l="l" r="r" t="t"/>
            <a:pathLst>
              <a:path extrusionOk="0" h="2068177" w="19282962">
                <a:moveTo>
                  <a:pt x="0" y="0"/>
                </a:moveTo>
                <a:lnTo>
                  <a:pt x="19282962" y="0"/>
                </a:lnTo>
                <a:lnTo>
                  <a:pt x="19282962" y="2068176"/>
                </a:lnTo>
                <a:lnTo>
                  <a:pt x="0" y="2068176"/>
                </a:lnTo>
                <a:lnTo>
                  <a:pt x="0" y="0"/>
                </a:lnTo>
                <a:close/>
              </a:path>
            </a:pathLst>
          </a:custGeom>
          <a:blipFill rotWithShape="1">
            <a:blip r:embed="rId9">
              <a:alphaModFix/>
            </a:blip>
            <a:stretch>
              <a:fillRect b="-261291" l="0" r="0" t="-133954"/>
            </a:stretch>
          </a:blipFill>
          <a:ln>
            <a:noFill/>
          </a:ln>
        </p:spPr>
      </p:sp>
      <p:sp>
        <p:nvSpPr>
          <p:cNvPr id="555" name="Google Shape;555;p45"/>
          <p:cNvSpPr/>
          <p:nvPr/>
        </p:nvSpPr>
        <p:spPr>
          <a:xfrm>
            <a:off x="14499092" y="9207675"/>
            <a:ext cx="3729696" cy="781682"/>
          </a:xfrm>
          <a:custGeom>
            <a:rect b="b" l="l" r="r" t="t"/>
            <a:pathLst>
              <a:path extrusionOk="0" h="781682" w="3729696">
                <a:moveTo>
                  <a:pt x="0" y="0"/>
                </a:moveTo>
                <a:lnTo>
                  <a:pt x="3729697" y="0"/>
                </a:lnTo>
                <a:lnTo>
                  <a:pt x="3729697" y="781682"/>
                </a:lnTo>
                <a:lnTo>
                  <a:pt x="0" y="781682"/>
                </a:lnTo>
                <a:lnTo>
                  <a:pt x="0" y="0"/>
                </a:lnTo>
                <a:close/>
              </a:path>
            </a:pathLst>
          </a:custGeom>
          <a:blipFill rotWithShape="1">
            <a:blip r:embed="rId10">
              <a:alphaModFix/>
            </a:blip>
            <a:stretch>
              <a:fillRect b="0" l="0" r="0" t="0"/>
            </a:stretch>
          </a:blipFill>
          <a:ln>
            <a:noFill/>
          </a:ln>
        </p:spPr>
      </p:sp>
      <p:sp>
        <p:nvSpPr>
          <p:cNvPr id="556" name="Google Shape;556;p45"/>
          <p:cNvSpPr/>
          <p:nvPr/>
        </p:nvSpPr>
        <p:spPr>
          <a:xfrm>
            <a:off x="451741" y="9117002"/>
            <a:ext cx="2013011" cy="963027"/>
          </a:xfrm>
          <a:custGeom>
            <a:rect b="b" l="l" r="r" t="t"/>
            <a:pathLst>
              <a:path extrusionOk="0" h="963027" w="2013011">
                <a:moveTo>
                  <a:pt x="0" y="0"/>
                </a:moveTo>
                <a:lnTo>
                  <a:pt x="2013011" y="0"/>
                </a:lnTo>
                <a:lnTo>
                  <a:pt x="2013011" y="963027"/>
                </a:lnTo>
                <a:lnTo>
                  <a:pt x="0" y="963027"/>
                </a:lnTo>
                <a:lnTo>
                  <a:pt x="0" y="0"/>
                </a:lnTo>
                <a:close/>
              </a:path>
            </a:pathLst>
          </a:custGeom>
          <a:blipFill rotWithShape="1">
            <a:blip r:embed="rId11">
              <a:alphaModFix/>
            </a:blip>
            <a:stretch>
              <a:fillRect b="-53799" l="0" r="0" t="-55212"/>
            </a:stretch>
          </a:blipFill>
          <a:ln>
            <a:noFill/>
          </a:ln>
        </p:spPr>
      </p:sp>
      <p:sp>
        <p:nvSpPr>
          <p:cNvPr id="557" name="Google Shape;557;p45"/>
          <p:cNvSpPr/>
          <p:nvPr/>
        </p:nvSpPr>
        <p:spPr>
          <a:xfrm>
            <a:off x="6227667" y="840458"/>
            <a:ext cx="4941167" cy="4941167"/>
          </a:xfrm>
          <a:custGeom>
            <a:rect b="b" l="l" r="r" t="t"/>
            <a:pathLst>
              <a:path extrusionOk="0" h="4941167" w="4941167">
                <a:moveTo>
                  <a:pt x="0" y="0"/>
                </a:moveTo>
                <a:lnTo>
                  <a:pt x="4941168" y="0"/>
                </a:lnTo>
                <a:lnTo>
                  <a:pt x="4941168" y="4941167"/>
                </a:lnTo>
                <a:lnTo>
                  <a:pt x="0" y="4941167"/>
                </a:lnTo>
                <a:lnTo>
                  <a:pt x="0" y="0"/>
                </a:lnTo>
                <a:close/>
              </a:path>
            </a:pathLst>
          </a:custGeom>
          <a:blipFill rotWithShape="1">
            <a:blip r:embed="rId12">
              <a:alphaModFix/>
            </a:blip>
            <a:stretch>
              <a:fillRect b="0" l="0" r="0" t="0"/>
            </a:stretch>
          </a:blipFill>
          <a:ln>
            <a:noFill/>
          </a:ln>
        </p:spPr>
      </p:sp>
      <p:sp>
        <p:nvSpPr>
          <p:cNvPr id="558" name="Google Shape;558;p45"/>
          <p:cNvSpPr txBox="1"/>
          <p:nvPr/>
        </p:nvSpPr>
        <p:spPr>
          <a:xfrm>
            <a:off x="3120181" y="9012842"/>
            <a:ext cx="11156141" cy="984885"/>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559" name="Google Shape;559;p45"/>
          <p:cNvSpPr/>
          <p:nvPr/>
        </p:nvSpPr>
        <p:spPr>
          <a:xfrm>
            <a:off x="451741" y="8547173"/>
            <a:ext cx="2200064" cy="522819"/>
          </a:xfrm>
          <a:custGeom>
            <a:rect b="b" l="l" r="r" t="t"/>
            <a:pathLst>
              <a:path extrusionOk="0" h="522819" w="2200064">
                <a:moveTo>
                  <a:pt x="0" y="0"/>
                </a:moveTo>
                <a:lnTo>
                  <a:pt x="2200065" y="0"/>
                </a:lnTo>
                <a:lnTo>
                  <a:pt x="2200065" y="522819"/>
                </a:lnTo>
                <a:lnTo>
                  <a:pt x="0" y="522819"/>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2324075" y="6184525"/>
            <a:ext cx="18288000" cy="5388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 </a:t>
            </a:r>
            <a:r>
              <a:rPr lang="en-US" sz="3500"/>
              <a:t>el proceso de enseñar o aprender</a:t>
            </a:r>
            <a:r>
              <a:rPr b="0" i="0" lang="en-US" sz="3500" u="none" cap="none" strike="noStrike">
                <a:solidFill>
                  <a:srgbClr val="000000"/>
                </a:solidFill>
                <a:latin typeface="Arial"/>
                <a:ea typeface="Arial"/>
                <a:cs typeface="Arial"/>
                <a:sym typeface="Arial"/>
              </a:rPr>
              <a:t>, </a:t>
            </a:r>
            <a:r>
              <a:rPr lang="en-US" sz="3500"/>
              <a:t>de normal en un</a:t>
            </a:r>
            <a:r>
              <a:rPr b="0" i="0" lang="en-US" sz="3500" u="none" cap="none" strike="noStrike">
                <a:solidFill>
                  <a:srgbClr val="000000"/>
                </a:solidFill>
                <a:latin typeface="Arial"/>
                <a:ea typeface="Arial"/>
                <a:cs typeface="Arial"/>
                <a:sym typeface="Arial"/>
              </a:rPr>
              <a:t> </a:t>
            </a:r>
            <a:endParaRPr b="0" i="0" sz="1800" u="none" cap="none" strike="noStrike">
              <a:solidFill>
                <a:schemeClr val="dk1"/>
              </a:solidFill>
              <a:latin typeface="Calibri"/>
              <a:ea typeface="Calibri"/>
              <a:cs typeface="Calibri"/>
              <a:sym typeface="Calibri"/>
            </a:endParaRPr>
          </a:p>
        </p:txBody>
      </p:sp>
      <p:sp>
        <p:nvSpPr>
          <p:cNvPr id="133" name="Google Shape;133;p5"/>
          <p:cNvSpPr txBox="1"/>
          <p:nvPr/>
        </p:nvSpPr>
        <p:spPr>
          <a:xfrm>
            <a:off x="15093962" y="8286772"/>
            <a:ext cx="3194038" cy="447298"/>
          </a:xfrm>
          <a:prstGeom prst="rect">
            <a:avLst/>
          </a:prstGeom>
          <a:noFill/>
          <a:ln>
            <a:noFill/>
          </a:ln>
        </p:spPr>
        <p:txBody>
          <a:bodyPr anchorCtr="0" anchor="t" bIns="0" lIns="0" spcFirstLastPara="1" rIns="0" wrap="square" tIns="0">
            <a:spAutoFit/>
          </a:bodyPr>
          <a:lstStyle/>
          <a:p>
            <a:pPr indent="0" lvl="0" marL="0" marR="0" rtl="0" algn="l">
              <a:lnSpc>
                <a:spcPct val="126016"/>
              </a:lnSpc>
              <a:spcBef>
                <a:spcPts val="0"/>
              </a:spcBef>
              <a:spcAft>
                <a:spcPts val="0"/>
              </a:spcAft>
              <a:buClr>
                <a:srgbClr val="000000"/>
              </a:buClr>
              <a:buSzPts val="2533"/>
              <a:buFont typeface="Arial"/>
              <a:buNone/>
            </a:pPr>
            <a:r>
              <a:rPr b="0" i="0" lang="en-US" sz="2533" u="none" cap="none" strike="noStrike">
                <a:solidFill>
                  <a:srgbClr val="034489"/>
                </a:solidFill>
                <a:latin typeface="Arial"/>
                <a:ea typeface="Arial"/>
                <a:cs typeface="Arial"/>
                <a:sym typeface="Arial"/>
              </a:rPr>
              <a:t>Cambridge Dictionary</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135" name="Google Shape;135;p5"/>
          <p:cNvPicPr preferRelativeResize="0"/>
          <p:nvPr/>
        </p:nvPicPr>
        <p:blipFill>
          <a:blip r:embed="rId4">
            <a:alphaModFix/>
          </a:blip>
          <a:stretch>
            <a:fillRect/>
          </a:stretch>
        </p:blipFill>
        <p:spPr>
          <a:xfrm>
            <a:off x="5098075" y="686700"/>
            <a:ext cx="3443700" cy="3443700"/>
          </a:xfrm>
          <a:prstGeom prst="rect">
            <a:avLst/>
          </a:prstGeom>
          <a:noFill/>
          <a:ln>
            <a:noFill/>
          </a:ln>
        </p:spPr>
      </p:pic>
      <p:pic>
        <p:nvPicPr>
          <p:cNvPr id="136" name="Google Shape;136;p5"/>
          <p:cNvPicPr preferRelativeResize="0"/>
          <p:nvPr/>
        </p:nvPicPr>
        <p:blipFill>
          <a:blip r:embed="rId5">
            <a:alphaModFix/>
          </a:blip>
          <a:stretch>
            <a:fillRect/>
          </a:stretch>
        </p:blipFill>
        <p:spPr>
          <a:xfrm>
            <a:off x="925850" y="484250"/>
            <a:ext cx="3646150" cy="3646150"/>
          </a:xfrm>
          <a:prstGeom prst="rect">
            <a:avLst/>
          </a:prstGeom>
          <a:noFill/>
          <a:ln>
            <a:noFill/>
          </a:ln>
        </p:spPr>
      </p:pic>
      <p:pic>
        <p:nvPicPr>
          <p:cNvPr id="137" name="Google Shape;137;p5"/>
          <p:cNvPicPr preferRelativeResize="0"/>
          <p:nvPr/>
        </p:nvPicPr>
        <p:blipFill>
          <a:blip r:embed="rId6">
            <a:alphaModFix/>
          </a:blip>
          <a:stretch>
            <a:fillRect/>
          </a:stretch>
        </p:blipFill>
        <p:spPr>
          <a:xfrm>
            <a:off x="12209800" y="3279625"/>
            <a:ext cx="3443700" cy="344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7143736" y="2071666"/>
            <a:ext cx="11144400" cy="1217400"/>
          </a:xfrm>
          <a:prstGeom prst="rect">
            <a:avLst/>
          </a:prstGeom>
          <a:noFill/>
          <a:ln>
            <a:noFill/>
          </a:ln>
        </p:spPr>
        <p:txBody>
          <a:bodyPr anchorCtr="0" anchor="t" bIns="0" lIns="0" spcFirstLastPara="1" rIns="0" wrap="square" tIns="0">
            <a:spAutoFit/>
          </a:bodyPr>
          <a:lstStyle/>
          <a:p>
            <a:pPr indent="0" lvl="0" marL="0" marR="0" rtl="0" algn="l">
              <a:lnSpc>
                <a:spcPct val="24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6000"/>
              </a:lnSpc>
              <a:spcBef>
                <a:spcPts val="0"/>
              </a:spcBef>
              <a:spcAft>
                <a:spcPts val="0"/>
              </a:spcAft>
              <a:buClr>
                <a:srgbClr val="000000"/>
              </a:buClr>
              <a:buSzPts val="3500"/>
              <a:buFont typeface="Arial"/>
              <a:buNone/>
            </a:pPr>
            <a:r>
              <a:rPr b="0" i="0" lang="en-US" sz="3500" u="none" cap="none" strike="noStrike">
                <a:solidFill>
                  <a:srgbClr val="000000"/>
                </a:solidFill>
                <a:latin typeface="Arial"/>
                <a:ea typeface="Arial"/>
                <a:cs typeface="Arial"/>
                <a:sym typeface="Arial"/>
              </a:rPr>
              <a:t> </a:t>
            </a:r>
            <a:r>
              <a:rPr lang="en-US" sz="3500"/>
              <a:t>el</a:t>
            </a:r>
            <a:r>
              <a:rPr b="0" i="0" lang="en-US" sz="3500" u="none" cap="none" strike="noStrike">
                <a:solidFill>
                  <a:srgbClr val="000000"/>
                </a:solidFill>
                <a:latin typeface="Arial"/>
                <a:ea typeface="Arial"/>
                <a:cs typeface="Arial"/>
                <a:sym typeface="Arial"/>
              </a:rPr>
              <a:t>                         </a:t>
            </a:r>
            <a:r>
              <a:rPr lang="en-US" sz="3500"/>
              <a:t>que </a:t>
            </a:r>
            <a:r>
              <a:rPr b="0" i="0" lang="en-US" sz="3500" u="none" cap="none" strike="noStrike">
                <a:solidFill>
                  <a:srgbClr val="000000"/>
                </a:solidFill>
                <a:latin typeface="Arial"/>
                <a:ea typeface="Arial"/>
                <a:cs typeface="Arial"/>
                <a:sym typeface="Arial"/>
              </a:rPr>
              <a:t>                     </a:t>
            </a:r>
            <a:r>
              <a:rPr lang="en-US" sz="3500"/>
              <a:t>de</a:t>
            </a:r>
            <a:r>
              <a:rPr b="0" i="0" lang="en-US" sz="35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3" name="Google Shape;143;p6"/>
          <p:cNvSpPr txBox="1"/>
          <p:nvPr/>
        </p:nvSpPr>
        <p:spPr>
          <a:xfrm>
            <a:off x="15093962" y="8286772"/>
            <a:ext cx="3194038" cy="447298"/>
          </a:xfrm>
          <a:prstGeom prst="rect">
            <a:avLst/>
          </a:prstGeom>
          <a:noFill/>
          <a:ln>
            <a:noFill/>
          </a:ln>
        </p:spPr>
        <p:txBody>
          <a:bodyPr anchorCtr="0" anchor="t" bIns="0" lIns="0" spcFirstLastPara="1" rIns="0" wrap="square" tIns="0">
            <a:spAutoFit/>
          </a:bodyPr>
          <a:lstStyle/>
          <a:p>
            <a:pPr indent="0" lvl="0" marL="0" marR="0" rtl="0" algn="l">
              <a:lnSpc>
                <a:spcPct val="126016"/>
              </a:lnSpc>
              <a:spcBef>
                <a:spcPts val="0"/>
              </a:spcBef>
              <a:spcAft>
                <a:spcPts val="0"/>
              </a:spcAft>
              <a:buClr>
                <a:srgbClr val="000000"/>
              </a:buClr>
              <a:buSzPts val="2533"/>
              <a:buFont typeface="Arial"/>
              <a:buNone/>
            </a:pPr>
            <a:r>
              <a:rPr b="0" i="0" lang="en-US" sz="2533" u="none" cap="none" strike="noStrike">
                <a:solidFill>
                  <a:srgbClr val="034489"/>
                </a:solidFill>
                <a:latin typeface="Arial"/>
                <a:ea typeface="Arial"/>
                <a:cs typeface="Arial"/>
                <a:sym typeface="Arial"/>
              </a:rPr>
              <a:t>Cambridge Dictionary</a:t>
            </a:r>
            <a:endParaRPr b="0" i="0" sz="1400" u="none" cap="none" strike="noStrike">
              <a:solidFill>
                <a:srgbClr val="000000"/>
              </a:solidFill>
              <a:latin typeface="Arial"/>
              <a:ea typeface="Arial"/>
              <a:cs typeface="Arial"/>
              <a:sym typeface="Arial"/>
            </a:endParaRPr>
          </a:p>
        </p:txBody>
      </p:sp>
      <p:sp>
        <p:nvSpPr>
          <p:cNvPr id="144" name="Google Shape;144;p6"/>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145" name="Google Shape;145;p6"/>
          <p:cNvPicPr preferRelativeResize="0"/>
          <p:nvPr/>
        </p:nvPicPr>
        <p:blipFill>
          <a:blip r:embed="rId4">
            <a:alphaModFix/>
          </a:blip>
          <a:stretch>
            <a:fillRect/>
          </a:stretch>
        </p:blipFill>
        <p:spPr>
          <a:xfrm>
            <a:off x="3793162" y="967613"/>
            <a:ext cx="2629175" cy="2629175"/>
          </a:xfrm>
          <a:prstGeom prst="rect">
            <a:avLst/>
          </a:prstGeom>
          <a:noFill/>
          <a:ln>
            <a:noFill/>
          </a:ln>
        </p:spPr>
      </p:pic>
      <p:pic>
        <p:nvPicPr>
          <p:cNvPr id="146" name="Google Shape;146;p6"/>
          <p:cNvPicPr preferRelativeResize="0"/>
          <p:nvPr/>
        </p:nvPicPr>
        <p:blipFill>
          <a:blip r:embed="rId5">
            <a:alphaModFix/>
          </a:blip>
          <a:stretch>
            <a:fillRect/>
          </a:stretch>
        </p:blipFill>
        <p:spPr>
          <a:xfrm>
            <a:off x="571425" y="799801"/>
            <a:ext cx="2629175" cy="2629201"/>
          </a:xfrm>
          <a:prstGeom prst="rect">
            <a:avLst/>
          </a:prstGeom>
          <a:noFill/>
          <a:ln>
            <a:noFill/>
          </a:ln>
        </p:spPr>
      </p:pic>
      <p:pic>
        <p:nvPicPr>
          <p:cNvPr id="147" name="Google Shape;147;p6"/>
          <p:cNvPicPr preferRelativeResize="0"/>
          <p:nvPr/>
        </p:nvPicPr>
        <p:blipFill>
          <a:blip r:embed="rId6">
            <a:alphaModFix/>
          </a:blip>
          <a:stretch>
            <a:fillRect/>
          </a:stretch>
        </p:blipFill>
        <p:spPr>
          <a:xfrm>
            <a:off x="8017100" y="1032050"/>
            <a:ext cx="2500325" cy="2500325"/>
          </a:xfrm>
          <a:prstGeom prst="rect">
            <a:avLst/>
          </a:prstGeom>
          <a:noFill/>
          <a:ln>
            <a:noFill/>
          </a:ln>
        </p:spPr>
      </p:pic>
      <p:pic>
        <p:nvPicPr>
          <p:cNvPr id="148" name="Google Shape;148;p6"/>
          <p:cNvPicPr preferRelativeResize="0"/>
          <p:nvPr/>
        </p:nvPicPr>
        <p:blipFill>
          <a:blip r:embed="rId7">
            <a:alphaModFix/>
          </a:blip>
          <a:stretch>
            <a:fillRect/>
          </a:stretch>
        </p:blipFill>
        <p:spPr>
          <a:xfrm>
            <a:off x="11465764" y="1032050"/>
            <a:ext cx="2500325" cy="2500325"/>
          </a:xfrm>
          <a:prstGeom prst="rect">
            <a:avLst/>
          </a:prstGeom>
          <a:noFill/>
          <a:ln>
            <a:noFill/>
          </a:ln>
        </p:spPr>
      </p:pic>
      <p:pic>
        <p:nvPicPr>
          <p:cNvPr id="149" name="Google Shape;149;p6"/>
          <p:cNvPicPr preferRelativeResize="0"/>
          <p:nvPr/>
        </p:nvPicPr>
        <p:blipFill>
          <a:blip r:embed="rId8">
            <a:alphaModFix/>
          </a:blip>
          <a:stretch>
            <a:fillRect/>
          </a:stretch>
        </p:blipFill>
        <p:spPr>
          <a:xfrm>
            <a:off x="15093950" y="5128150"/>
            <a:ext cx="2823350" cy="2823350"/>
          </a:xfrm>
          <a:prstGeom prst="rect">
            <a:avLst/>
          </a:prstGeom>
          <a:noFill/>
          <a:ln>
            <a:noFill/>
          </a:ln>
        </p:spPr>
      </p:pic>
      <p:pic>
        <p:nvPicPr>
          <p:cNvPr id="150" name="Google Shape;150;p6"/>
          <p:cNvPicPr preferRelativeResize="0"/>
          <p:nvPr/>
        </p:nvPicPr>
        <p:blipFill rotWithShape="1">
          <a:blip r:embed="rId9">
            <a:alphaModFix/>
          </a:blip>
          <a:srcRect b="0" l="0" r="0" t="0"/>
          <a:stretch/>
        </p:blipFill>
        <p:spPr>
          <a:xfrm>
            <a:off x="12081861" y="5128139"/>
            <a:ext cx="2823350" cy="2823371"/>
          </a:xfrm>
          <a:prstGeom prst="rect">
            <a:avLst/>
          </a:prstGeom>
          <a:noFill/>
          <a:ln>
            <a:noFill/>
          </a:ln>
        </p:spPr>
      </p:pic>
      <p:pic>
        <p:nvPicPr>
          <p:cNvPr id="151" name="Google Shape;151;p6"/>
          <p:cNvPicPr preferRelativeResize="0"/>
          <p:nvPr/>
        </p:nvPicPr>
        <p:blipFill>
          <a:blip r:embed="rId10">
            <a:alphaModFix/>
          </a:blip>
          <a:stretch>
            <a:fillRect/>
          </a:stretch>
        </p:blipFill>
        <p:spPr>
          <a:xfrm>
            <a:off x="9072575" y="5260737"/>
            <a:ext cx="2823350" cy="2823350"/>
          </a:xfrm>
          <a:prstGeom prst="rect">
            <a:avLst/>
          </a:prstGeom>
          <a:noFill/>
          <a:ln>
            <a:noFill/>
          </a:ln>
        </p:spPr>
      </p:pic>
      <p:pic>
        <p:nvPicPr>
          <p:cNvPr id="152" name="Google Shape;152;p6"/>
          <p:cNvPicPr preferRelativeResize="0"/>
          <p:nvPr/>
        </p:nvPicPr>
        <p:blipFill>
          <a:blip r:embed="rId11">
            <a:alphaModFix/>
          </a:blip>
          <a:stretch>
            <a:fillRect/>
          </a:stretch>
        </p:blipFill>
        <p:spPr>
          <a:xfrm>
            <a:off x="5853350" y="5444050"/>
            <a:ext cx="2629175" cy="2629175"/>
          </a:xfrm>
          <a:prstGeom prst="rect">
            <a:avLst/>
          </a:prstGeom>
          <a:noFill/>
          <a:ln>
            <a:noFill/>
          </a:ln>
        </p:spPr>
      </p:pic>
      <p:pic>
        <p:nvPicPr>
          <p:cNvPr id="153" name="Google Shape;153;p6"/>
          <p:cNvPicPr preferRelativeResize="0"/>
          <p:nvPr/>
        </p:nvPicPr>
        <p:blipFill>
          <a:blip r:embed="rId12">
            <a:alphaModFix/>
          </a:blip>
          <a:stretch>
            <a:fillRect/>
          </a:stretch>
        </p:blipFill>
        <p:spPr>
          <a:xfrm>
            <a:off x="2926675" y="5357836"/>
            <a:ext cx="2629175" cy="2629152"/>
          </a:xfrm>
          <a:prstGeom prst="rect">
            <a:avLst/>
          </a:prstGeom>
          <a:noFill/>
          <a:ln>
            <a:noFill/>
          </a:ln>
        </p:spPr>
      </p:pic>
      <p:pic>
        <p:nvPicPr>
          <p:cNvPr id="154" name="Google Shape;154;p6"/>
          <p:cNvPicPr preferRelativeResize="0"/>
          <p:nvPr/>
        </p:nvPicPr>
        <p:blipFill>
          <a:blip r:embed="rId13">
            <a:alphaModFix/>
          </a:blip>
          <a:stretch>
            <a:fillRect/>
          </a:stretch>
        </p:blipFill>
        <p:spPr>
          <a:xfrm>
            <a:off x="7300" y="5447702"/>
            <a:ext cx="2621875" cy="262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nvSpPr>
        <p:spPr>
          <a:xfrm>
            <a:off x="0" y="1214410"/>
            <a:ext cx="18288000" cy="923330"/>
          </a:xfrm>
          <a:prstGeom prst="rect">
            <a:avLst/>
          </a:prstGeom>
          <a:noFill/>
          <a:ln>
            <a:noFill/>
          </a:ln>
        </p:spPr>
        <p:txBody>
          <a:bodyPr anchorCtr="0" anchor="t" bIns="0" lIns="0" spcFirstLastPara="1" rIns="0" wrap="square" tIns="0">
            <a:spAutoFit/>
          </a:bodyPr>
          <a:lstStyle/>
          <a:p>
            <a:pPr indent="0" lvl="0" marL="0" marR="0" rtl="0" algn="ctr">
              <a:lnSpc>
                <a:spcPct val="125995"/>
              </a:lnSpc>
              <a:spcBef>
                <a:spcPts val="0"/>
              </a:spcBef>
              <a:spcAft>
                <a:spcPts val="0"/>
              </a:spcAft>
              <a:buClr>
                <a:srgbClr val="000000"/>
              </a:buClr>
              <a:buSzPts val="5751"/>
              <a:buFont typeface="Arial"/>
              <a:buNone/>
            </a:pPr>
            <a:r>
              <a:rPr b="0" i="0" lang="en-US" sz="5751" u="none" cap="none" strike="noStrike">
                <a:solidFill>
                  <a:srgbClr val="034489"/>
                </a:solidFill>
                <a:latin typeface="Arial"/>
                <a:ea typeface="Arial"/>
                <a:cs typeface="Arial"/>
                <a:sym typeface="Arial"/>
              </a:rPr>
              <a:t>vs. </a:t>
            </a:r>
            <a:endParaRPr b="0" i="0" sz="1400" u="none" cap="none" strike="noStrike">
              <a:solidFill>
                <a:srgbClr val="000000"/>
              </a:solidFill>
              <a:latin typeface="Arial"/>
              <a:ea typeface="Arial"/>
              <a:cs typeface="Arial"/>
              <a:sym typeface="Arial"/>
            </a:endParaRPr>
          </a:p>
        </p:txBody>
      </p:sp>
      <p:sp>
        <p:nvSpPr>
          <p:cNvPr id="160" name="Google Shape;160;p7"/>
          <p:cNvSpPr txBox="1"/>
          <p:nvPr/>
        </p:nvSpPr>
        <p:spPr>
          <a:xfrm>
            <a:off x="0" y="3428988"/>
            <a:ext cx="18288000" cy="5210100"/>
          </a:xfrm>
          <a:prstGeom prst="rect">
            <a:avLst/>
          </a:prstGeom>
          <a:noFill/>
          <a:ln>
            <a:noFill/>
          </a:ln>
        </p:spPr>
        <p:txBody>
          <a:bodyPr anchorCtr="0" anchor="t" bIns="0" lIns="0" spcFirstLastPara="1" rIns="0" wrap="square" tIns="0">
            <a:spAutoFit/>
          </a:bodyPr>
          <a:lstStyle/>
          <a:p>
            <a:pPr indent="0" lvl="0" marL="0" marR="0" rtl="0" algn="l">
              <a:lnSpc>
                <a:spcPct val="125999"/>
              </a:lnSpc>
              <a:spcBef>
                <a:spcPts val="0"/>
              </a:spcBef>
              <a:spcAft>
                <a:spcPts val="0"/>
              </a:spcAft>
              <a:buClr>
                <a:srgbClr val="000000"/>
              </a:buClr>
              <a:buSzPts val="5604"/>
              <a:buFont typeface="Arial"/>
              <a:buNone/>
            </a:pPr>
            <a:r>
              <a:rPr lang="en-US" sz="5604"/>
              <a:t>  Alguien puede enseñarte algo</a:t>
            </a:r>
            <a:endParaRPr b="0" i="0" sz="1400" u="none" cap="none" strike="noStrike">
              <a:solidFill>
                <a:srgbClr val="000000"/>
              </a:solidFill>
              <a:latin typeface="Arial"/>
              <a:ea typeface="Arial"/>
              <a:cs typeface="Arial"/>
              <a:sym typeface="Arial"/>
            </a:endParaRPr>
          </a:p>
          <a:p>
            <a:pPr indent="0" lvl="0" marL="0" marR="0" rtl="0" algn="l">
              <a:lnSpc>
                <a:spcPct val="125999"/>
              </a:lnSpc>
              <a:spcBef>
                <a:spcPts val="0"/>
              </a:spcBef>
              <a:spcAft>
                <a:spcPts val="0"/>
              </a:spcAft>
              <a:buClr>
                <a:srgbClr val="000000"/>
              </a:buClr>
              <a:buSzPts val="5604"/>
              <a:buFont typeface="Arial"/>
              <a:buNone/>
            </a:pPr>
            <a:r>
              <a:t/>
            </a:r>
            <a:endParaRPr b="0" i="0" sz="5604" u="none" cap="none" strike="noStrike">
              <a:solidFill>
                <a:srgbClr val="000000"/>
              </a:solidFill>
              <a:latin typeface="Arial"/>
              <a:ea typeface="Arial"/>
              <a:cs typeface="Arial"/>
              <a:sym typeface="Arial"/>
            </a:endParaRPr>
          </a:p>
          <a:p>
            <a:pPr indent="0" lvl="0" marL="0" marR="0" rtl="0" algn="l">
              <a:lnSpc>
                <a:spcPct val="125999"/>
              </a:lnSpc>
              <a:spcBef>
                <a:spcPts val="0"/>
              </a:spcBef>
              <a:spcAft>
                <a:spcPts val="0"/>
              </a:spcAft>
              <a:buClr>
                <a:srgbClr val="000000"/>
              </a:buClr>
              <a:buSzPts val="5604"/>
              <a:buFont typeface="Arial"/>
              <a:buNone/>
            </a:pPr>
            <a:r>
              <a:t/>
            </a:r>
            <a:endParaRPr b="0" i="0" sz="5604" u="none" cap="none" strike="noStrike">
              <a:solidFill>
                <a:srgbClr val="000000"/>
              </a:solidFill>
              <a:latin typeface="Arial"/>
              <a:ea typeface="Arial"/>
              <a:cs typeface="Arial"/>
              <a:sym typeface="Arial"/>
            </a:endParaRPr>
          </a:p>
          <a:p>
            <a:pPr indent="0" lvl="0" marL="0" marR="0" rtl="0" algn="l">
              <a:lnSpc>
                <a:spcPct val="125999"/>
              </a:lnSpc>
              <a:spcBef>
                <a:spcPts val="0"/>
              </a:spcBef>
              <a:spcAft>
                <a:spcPts val="0"/>
              </a:spcAft>
              <a:buClr>
                <a:srgbClr val="000000"/>
              </a:buClr>
              <a:buSzPts val="5604"/>
              <a:buFont typeface="Arial"/>
              <a:buNone/>
            </a:pPr>
            <a:r>
              <a:t/>
            </a:r>
            <a:endParaRPr b="0" i="0" sz="5604" u="none" cap="none" strike="noStrike">
              <a:solidFill>
                <a:srgbClr val="000000"/>
              </a:solidFill>
              <a:latin typeface="Arial"/>
              <a:ea typeface="Arial"/>
              <a:cs typeface="Arial"/>
              <a:sym typeface="Arial"/>
            </a:endParaRPr>
          </a:p>
          <a:p>
            <a:pPr indent="0" lvl="0" marL="0" marR="0" rtl="0" algn="l">
              <a:lnSpc>
                <a:spcPct val="125999"/>
              </a:lnSpc>
              <a:spcBef>
                <a:spcPts val="0"/>
              </a:spcBef>
              <a:spcAft>
                <a:spcPts val="0"/>
              </a:spcAft>
              <a:buClr>
                <a:srgbClr val="000000"/>
              </a:buClr>
              <a:buSzPts val="5604"/>
              <a:buFont typeface="Arial"/>
              <a:buNone/>
            </a:pPr>
            <a:r>
              <a:rPr b="0" i="0" lang="en-US" sz="5604" u="none" cap="none" strike="noStrike">
                <a:solidFill>
                  <a:srgbClr val="000000"/>
                </a:solidFill>
                <a:latin typeface="Arial"/>
                <a:ea typeface="Arial"/>
                <a:cs typeface="Arial"/>
                <a:sym typeface="Arial"/>
              </a:rPr>
              <a:t> </a:t>
            </a:r>
            <a:r>
              <a:rPr lang="en-US" sz="5604"/>
              <a:t>pero </a:t>
            </a:r>
            <a:r>
              <a:rPr b="0" i="0" lang="en-US" sz="5604" u="none" cap="none" strike="noStrike">
                <a:solidFill>
                  <a:srgbClr val="000000"/>
                </a:solidFill>
                <a:latin typeface="Arial"/>
                <a:ea typeface="Arial"/>
                <a:cs typeface="Arial"/>
                <a:sym typeface="Arial"/>
              </a:rPr>
              <a:t>                puede</a:t>
            </a:r>
            <a:r>
              <a:rPr lang="en-US" sz="5604"/>
              <a:t>s                no</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pic>
        <p:nvPicPr>
          <p:cNvPr id="162" name="Google Shape;162;p7"/>
          <p:cNvPicPr preferRelativeResize="0"/>
          <p:nvPr/>
        </p:nvPicPr>
        <p:blipFill>
          <a:blip r:embed="rId4">
            <a:alphaModFix/>
          </a:blip>
          <a:stretch>
            <a:fillRect/>
          </a:stretch>
        </p:blipFill>
        <p:spPr>
          <a:xfrm>
            <a:off x="5643429" y="107121"/>
            <a:ext cx="2714650" cy="2714650"/>
          </a:xfrm>
          <a:prstGeom prst="rect">
            <a:avLst/>
          </a:prstGeom>
          <a:noFill/>
          <a:ln>
            <a:noFill/>
          </a:ln>
        </p:spPr>
      </p:pic>
      <p:pic>
        <p:nvPicPr>
          <p:cNvPr id="163" name="Google Shape;163;p7"/>
          <p:cNvPicPr preferRelativeResize="0"/>
          <p:nvPr/>
        </p:nvPicPr>
        <p:blipFill>
          <a:blip r:embed="rId5">
            <a:alphaModFix/>
          </a:blip>
          <a:stretch>
            <a:fillRect/>
          </a:stretch>
        </p:blipFill>
        <p:spPr>
          <a:xfrm>
            <a:off x="9685272" y="318745"/>
            <a:ext cx="2714650" cy="2714650"/>
          </a:xfrm>
          <a:prstGeom prst="rect">
            <a:avLst/>
          </a:prstGeom>
          <a:noFill/>
          <a:ln>
            <a:noFill/>
          </a:ln>
        </p:spPr>
      </p:pic>
      <p:pic>
        <p:nvPicPr>
          <p:cNvPr id="164" name="Google Shape;164;p7"/>
          <p:cNvPicPr preferRelativeResize="0"/>
          <p:nvPr/>
        </p:nvPicPr>
        <p:blipFill>
          <a:blip r:embed="rId6">
            <a:alphaModFix/>
          </a:blip>
          <a:stretch>
            <a:fillRect/>
          </a:stretch>
        </p:blipFill>
        <p:spPr>
          <a:xfrm>
            <a:off x="7642251" y="6146175"/>
            <a:ext cx="2492925" cy="2492925"/>
          </a:xfrm>
          <a:prstGeom prst="rect">
            <a:avLst/>
          </a:prstGeom>
          <a:noFill/>
          <a:ln>
            <a:noFill/>
          </a:ln>
        </p:spPr>
      </p:pic>
      <p:pic>
        <p:nvPicPr>
          <p:cNvPr id="165" name="Google Shape;165;p7"/>
          <p:cNvPicPr preferRelativeResize="0"/>
          <p:nvPr/>
        </p:nvPicPr>
        <p:blipFill rotWithShape="1">
          <a:blip r:embed="rId7">
            <a:alphaModFix/>
          </a:blip>
          <a:srcRect b="0" l="-6570" r="6570" t="0"/>
          <a:stretch/>
        </p:blipFill>
        <p:spPr>
          <a:xfrm>
            <a:off x="1679100" y="5777628"/>
            <a:ext cx="2714650" cy="2714650"/>
          </a:xfrm>
          <a:prstGeom prst="rect">
            <a:avLst/>
          </a:prstGeom>
          <a:noFill/>
          <a:ln>
            <a:noFill/>
          </a:ln>
        </p:spPr>
      </p:pic>
      <p:pic>
        <p:nvPicPr>
          <p:cNvPr id="166" name="Google Shape;166;p7"/>
          <p:cNvPicPr preferRelativeResize="0"/>
          <p:nvPr/>
        </p:nvPicPr>
        <p:blipFill>
          <a:blip r:embed="rId5">
            <a:alphaModFix/>
          </a:blip>
          <a:stretch>
            <a:fillRect/>
          </a:stretch>
        </p:blipFill>
        <p:spPr>
          <a:xfrm>
            <a:off x="11875897" y="6035308"/>
            <a:ext cx="2714650" cy="271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172" name="Google Shape;172;p8"/>
          <p:cNvSpPr txBox="1"/>
          <p:nvPr/>
        </p:nvSpPr>
        <p:spPr>
          <a:xfrm>
            <a:off x="4196980" y="4826540"/>
            <a:ext cx="17645100" cy="738900"/>
          </a:xfrm>
          <a:prstGeom prst="rect">
            <a:avLst/>
          </a:prstGeom>
          <a:noFill/>
          <a:ln>
            <a:noFill/>
          </a:ln>
        </p:spPr>
        <p:txBody>
          <a:bodyPr anchorCtr="0" anchor="t" bIns="0" lIns="0" spcFirstLastPara="1" rIns="0" wrap="square" tIns="0">
            <a:spAutoFit/>
          </a:bodyPr>
          <a:lstStyle/>
          <a:p>
            <a:pPr indent="0" lvl="0" marL="0" marR="0" rtl="0" algn="just">
              <a:lnSpc>
                <a:spcPct val="144354"/>
              </a:lnSpc>
              <a:spcBef>
                <a:spcPts val="0"/>
              </a:spcBef>
              <a:spcAft>
                <a:spcPts val="0"/>
              </a:spcAft>
              <a:buClr>
                <a:srgbClr val="000000"/>
              </a:buClr>
              <a:buSzPts val="4800"/>
              <a:buFont typeface="Arial"/>
              <a:buNone/>
            </a:pPr>
            <a:r>
              <a:rPr lang="en-US" sz="4800">
                <a:solidFill>
                  <a:srgbClr val="034489"/>
                </a:solidFill>
              </a:rPr>
              <a:t>que el </a:t>
            </a:r>
            <a:r>
              <a:rPr b="0" i="0" lang="en-US" sz="4800" u="none" cap="none" strike="noStrike">
                <a:solidFill>
                  <a:srgbClr val="034489"/>
                </a:solidFill>
                <a:latin typeface="Arial"/>
                <a:ea typeface="Arial"/>
                <a:cs typeface="Arial"/>
                <a:sym typeface="Arial"/>
              </a:rPr>
              <a:t>                  </a:t>
            </a:r>
            <a:r>
              <a:rPr lang="en-US" sz="4800">
                <a:solidFill>
                  <a:srgbClr val="034489"/>
                </a:solidFill>
              </a:rPr>
              <a:t>influye en la  </a:t>
            </a:r>
            <a:r>
              <a:rPr b="0" i="0" lang="en-US" sz="4800" u="none" cap="none" strike="noStrike">
                <a:solidFill>
                  <a:srgbClr val="03448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3" name="Google Shape;173;p8"/>
          <p:cNvPicPr preferRelativeResize="0"/>
          <p:nvPr/>
        </p:nvPicPr>
        <p:blipFill>
          <a:blip r:embed="rId4">
            <a:alphaModFix/>
          </a:blip>
          <a:stretch>
            <a:fillRect/>
          </a:stretch>
        </p:blipFill>
        <p:spPr>
          <a:xfrm>
            <a:off x="1266950" y="2435612"/>
            <a:ext cx="3280175" cy="3280175"/>
          </a:xfrm>
          <a:prstGeom prst="rect">
            <a:avLst/>
          </a:prstGeom>
          <a:noFill/>
          <a:ln>
            <a:noFill/>
          </a:ln>
        </p:spPr>
      </p:pic>
      <p:pic>
        <p:nvPicPr>
          <p:cNvPr id="174" name="Google Shape;174;p8"/>
          <p:cNvPicPr preferRelativeResize="0"/>
          <p:nvPr/>
        </p:nvPicPr>
        <p:blipFill>
          <a:blip r:embed="rId5">
            <a:alphaModFix/>
          </a:blip>
          <a:stretch>
            <a:fillRect/>
          </a:stretch>
        </p:blipFill>
        <p:spPr>
          <a:xfrm>
            <a:off x="5934874" y="2506176"/>
            <a:ext cx="3139000" cy="3139000"/>
          </a:xfrm>
          <a:prstGeom prst="rect">
            <a:avLst/>
          </a:prstGeom>
          <a:noFill/>
          <a:ln>
            <a:noFill/>
          </a:ln>
        </p:spPr>
      </p:pic>
      <p:pic>
        <p:nvPicPr>
          <p:cNvPr id="175" name="Google Shape;175;p8"/>
          <p:cNvPicPr preferRelativeResize="0"/>
          <p:nvPr/>
        </p:nvPicPr>
        <p:blipFill>
          <a:blip r:embed="rId6">
            <a:alphaModFix/>
          </a:blip>
          <a:stretch>
            <a:fillRect/>
          </a:stretch>
        </p:blipFill>
        <p:spPr>
          <a:xfrm>
            <a:off x="12627550" y="2506175"/>
            <a:ext cx="3392105" cy="339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p:nvPr/>
        </p:nvSpPr>
        <p:spPr>
          <a:xfrm>
            <a:off x="16139952" y="9183359"/>
            <a:ext cx="1831266" cy="921636"/>
          </a:xfrm>
          <a:custGeom>
            <a:rect b="b" l="l" r="r" t="t"/>
            <a:pathLst>
              <a:path extrusionOk="0" h="1401728" w="2930026">
                <a:moveTo>
                  <a:pt x="0" y="0"/>
                </a:moveTo>
                <a:lnTo>
                  <a:pt x="2930026" y="0"/>
                </a:lnTo>
                <a:lnTo>
                  <a:pt x="2930026" y="1401728"/>
                </a:lnTo>
                <a:lnTo>
                  <a:pt x="0" y="1401728"/>
                </a:lnTo>
                <a:lnTo>
                  <a:pt x="0" y="0"/>
                </a:lnTo>
                <a:close/>
              </a:path>
            </a:pathLst>
          </a:custGeom>
          <a:blipFill rotWithShape="1">
            <a:blip r:embed="rId3">
              <a:alphaModFix/>
            </a:blip>
            <a:stretch>
              <a:fillRect b="-53803" l="0" r="0" t="-55213"/>
            </a:stretch>
          </a:blipFill>
          <a:ln>
            <a:noFill/>
          </a:ln>
        </p:spPr>
      </p:sp>
      <p:sp>
        <p:nvSpPr>
          <p:cNvPr id="181" name="Google Shape;181;p9"/>
          <p:cNvSpPr txBox="1"/>
          <p:nvPr/>
        </p:nvSpPr>
        <p:spPr>
          <a:xfrm>
            <a:off x="349525" y="1317200"/>
            <a:ext cx="17621700" cy="8313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Clr>
                <a:srgbClr val="000000"/>
              </a:buClr>
              <a:buSzPts val="6500"/>
              <a:buFont typeface="Arial"/>
              <a:buNone/>
            </a:pPr>
            <a:r>
              <a:rPr lang="en-US" sz="5400">
                <a:solidFill>
                  <a:srgbClr val="034489"/>
                </a:solidFill>
              </a:rPr>
              <a:t>¿Cuál es vuestra experiencia personal con la educación?</a:t>
            </a:r>
            <a:endParaRPr b="0" i="0" sz="5400" u="none" cap="none" strike="noStrike">
              <a:solidFill>
                <a:srgbClr val="000000"/>
              </a:solidFill>
              <a:latin typeface="Arial"/>
              <a:ea typeface="Arial"/>
              <a:cs typeface="Arial"/>
              <a:sym typeface="Arial"/>
            </a:endParaRPr>
          </a:p>
        </p:txBody>
      </p:sp>
      <p:pic>
        <p:nvPicPr>
          <p:cNvPr id="182" name="Google Shape;182;p9"/>
          <p:cNvPicPr preferRelativeResize="0"/>
          <p:nvPr/>
        </p:nvPicPr>
        <p:blipFill>
          <a:blip r:embed="rId4">
            <a:alphaModFix/>
          </a:blip>
          <a:stretch>
            <a:fillRect/>
          </a:stretch>
        </p:blipFill>
        <p:spPr>
          <a:xfrm>
            <a:off x="3438100" y="3214674"/>
            <a:ext cx="4747108" cy="4747108"/>
          </a:xfrm>
          <a:prstGeom prst="rect">
            <a:avLst/>
          </a:prstGeom>
          <a:noFill/>
          <a:ln>
            <a:noFill/>
          </a:ln>
        </p:spPr>
      </p:pic>
      <p:pic>
        <p:nvPicPr>
          <p:cNvPr id="183" name="Google Shape;183;p9"/>
          <p:cNvPicPr preferRelativeResize="0"/>
          <p:nvPr/>
        </p:nvPicPr>
        <p:blipFill>
          <a:blip r:embed="rId5">
            <a:alphaModFix/>
          </a:blip>
          <a:stretch>
            <a:fillRect/>
          </a:stretch>
        </p:blipFill>
        <p:spPr>
          <a:xfrm>
            <a:off x="9588624" y="3549126"/>
            <a:ext cx="4184975" cy="418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bverdejo</dc:creator>
</cp:coreProperties>
</file>