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iMWOjoooyN0TQ4NsuiQnYitzFy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237b9689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e237b9689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2e237b9689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/>
              <a:t>Proširenja i aplikacije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/>
              <a:t>Dodijelite uloge ili likove sudionicima na temelju scenarija.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/>
              <a:t>Potaknite sudionike da u potpunosti utjelovljuju svoje uloge, istražujući misli, osjećaje i motivacije.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/>
              <a:t>Naglasite važnost zadržavanja karaktera i autentičnog reagiranja na situaciju.</a:t>
            </a:r>
            <a:endParaRPr/>
          </a:p>
        </p:txBody>
      </p:sp>
      <p:sp>
        <p:nvSpPr>
          <p:cNvPr id="117" name="Google Shape;11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/>
              <a:t> </a:t>
            </a:r>
            <a:endParaRPr/>
          </a:p>
        </p:txBody>
      </p:sp>
      <p:sp>
        <p:nvSpPr>
          <p:cNvPr id="130" name="Google Shape;13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237b96893_0_0"/>
          <p:cNvSpPr txBox="1"/>
          <p:nvPr/>
        </p:nvSpPr>
        <p:spPr>
          <a:xfrm>
            <a:off x="3027525" y="3090300"/>
            <a:ext cx="69150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sz="7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Forum T</a:t>
            </a:r>
            <a:r>
              <a:rPr b="1" sz="7000">
                <a:solidFill>
                  <a:srgbClr val="0070C0"/>
                </a:solidFill>
              </a:rPr>
              <a:t>eatar</a:t>
            </a:r>
            <a:endParaRPr b="1" i="0" sz="7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2e237b9689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778" y="5402135"/>
            <a:ext cx="2976979" cy="13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e237b9689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1959" y="5402135"/>
            <a:ext cx="6395257" cy="13412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237b96893_0_0"/>
          <p:cNvSpPr/>
          <p:nvPr/>
        </p:nvSpPr>
        <p:spPr>
          <a:xfrm>
            <a:off x="0" y="-12"/>
            <a:ext cx="3811032" cy="3388668"/>
          </a:xfrm>
          <a:custGeom>
            <a:rect b="b" l="l" r="r" t="t"/>
            <a:pathLst>
              <a:path extrusionOk="0" h="4058285" w="4222750">
                <a:moveTo>
                  <a:pt x="2884046" y="0"/>
                </a:moveTo>
                <a:lnTo>
                  <a:pt x="2832666" y="56373"/>
                </a:lnTo>
                <a:lnTo>
                  <a:pt x="2811918" y="92724"/>
                </a:lnTo>
                <a:lnTo>
                  <a:pt x="2796587" y="131631"/>
                </a:lnTo>
                <a:lnTo>
                  <a:pt x="2786463" y="172591"/>
                </a:lnTo>
                <a:lnTo>
                  <a:pt x="2781334" y="215106"/>
                </a:lnTo>
                <a:lnTo>
                  <a:pt x="2780987" y="258674"/>
                </a:lnTo>
                <a:lnTo>
                  <a:pt x="2785210" y="302795"/>
                </a:lnTo>
                <a:lnTo>
                  <a:pt x="2793793" y="346969"/>
                </a:lnTo>
                <a:lnTo>
                  <a:pt x="2806522" y="390695"/>
                </a:lnTo>
                <a:lnTo>
                  <a:pt x="2823186" y="433472"/>
                </a:lnTo>
                <a:lnTo>
                  <a:pt x="2843574" y="474801"/>
                </a:lnTo>
                <a:lnTo>
                  <a:pt x="2867473" y="514181"/>
                </a:lnTo>
                <a:lnTo>
                  <a:pt x="2894672" y="551110"/>
                </a:lnTo>
                <a:lnTo>
                  <a:pt x="2924959" y="585090"/>
                </a:lnTo>
                <a:lnTo>
                  <a:pt x="2958121" y="615619"/>
                </a:lnTo>
                <a:lnTo>
                  <a:pt x="2998551" y="646653"/>
                </a:lnTo>
                <a:lnTo>
                  <a:pt x="3040795" y="674500"/>
                </a:lnTo>
                <a:lnTo>
                  <a:pt x="3084670" y="699459"/>
                </a:lnTo>
                <a:lnTo>
                  <a:pt x="3129993" y="721832"/>
                </a:lnTo>
                <a:lnTo>
                  <a:pt x="3176582" y="741919"/>
                </a:lnTo>
                <a:lnTo>
                  <a:pt x="3224254" y="760019"/>
                </a:lnTo>
                <a:lnTo>
                  <a:pt x="3272825" y="776434"/>
                </a:lnTo>
                <a:lnTo>
                  <a:pt x="3322114" y="791465"/>
                </a:lnTo>
                <a:lnTo>
                  <a:pt x="3371937" y="805410"/>
                </a:lnTo>
                <a:lnTo>
                  <a:pt x="3622672" y="869383"/>
                </a:lnTo>
                <a:lnTo>
                  <a:pt x="3669024" y="882518"/>
                </a:lnTo>
                <a:lnTo>
                  <a:pt x="3715471" y="897095"/>
                </a:lnTo>
                <a:lnTo>
                  <a:pt x="3761710" y="913219"/>
                </a:lnTo>
                <a:lnTo>
                  <a:pt x="3807436" y="930997"/>
                </a:lnTo>
                <a:lnTo>
                  <a:pt x="3852345" y="950533"/>
                </a:lnTo>
                <a:lnTo>
                  <a:pt x="3896132" y="971932"/>
                </a:lnTo>
                <a:lnTo>
                  <a:pt x="3938493" y="995300"/>
                </a:lnTo>
                <a:lnTo>
                  <a:pt x="3979125" y="1020742"/>
                </a:lnTo>
                <a:lnTo>
                  <a:pt x="4017722" y="1048363"/>
                </a:lnTo>
                <a:lnTo>
                  <a:pt x="4053981" y="1078269"/>
                </a:lnTo>
                <a:lnTo>
                  <a:pt x="4087597" y="1110564"/>
                </a:lnTo>
                <a:lnTo>
                  <a:pt x="4118266" y="1145354"/>
                </a:lnTo>
                <a:lnTo>
                  <a:pt x="4145683" y="1182744"/>
                </a:lnTo>
                <a:lnTo>
                  <a:pt x="4169546" y="1222840"/>
                </a:lnTo>
                <a:lnTo>
                  <a:pt x="4189548" y="1265746"/>
                </a:lnTo>
                <a:lnTo>
                  <a:pt x="4204423" y="1308539"/>
                </a:lnTo>
                <a:lnTo>
                  <a:pt x="4214690" y="1351712"/>
                </a:lnTo>
                <a:lnTo>
                  <a:pt x="4220545" y="1395120"/>
                </a:lnTo>
                <a:lnTo>
                  <a:pt x="4222183" y="1438617"/>
                </a:lnTo>
                <a:lnTo>
                  <a:pt x="4219798" y="1482056"/>
                </a:lnTo>
                <a:lnTo>
                  <a:pt x="4213586" y="1525291"/>
                </a:lnTo>
                <a:lnTo>
                  <a:pt x="4203741" y="1568177"/>
                </a:lnTo>
                <a:lnTo>
                  <a:pt x="4190458" y="1610567"/>
                </a:lnTo>
                <a:lnTo>
                  <a:pt x="4173933" y="1652316"/>
                </a:lnTo>
                <a:lnTo>
                  <a:pt x="4154360" y="1693277"/>
                </a:lnTo>
                <a:lnTo>
                  <a:pt x="4131935" y="1733305"/>
                </a:lnTo>
                <a:lnTo>
                  <a:pt x="4106852" y="1772252"/>
                </a:lnTo>
                <a:lnTo>
                  <a:pt x="4079306" y="1809974"/>
                </a:lnTo>
                <a:lnTo>
                  <a:pt x="4049492" y="1846324"/>
                </a:lnTo>
                <a:lnTo>
                  <a:pt x="4017605" y="1881156"/>
                </a:lnTo>
                <a:lnTo>
                  <a:pt x="3983841" y="1914325"/>
                </a:lnTo>
                <a:lnTo>
                  <a:pt x="3948393" y="1945683"/>
                </a:lnTo>
                <a:lnTo>
                  <a:pt x="3911458" y="1975086"/>
                </a:lnTo>
                <a:lnTo>
                  <a:pt x="3873230" y="2002386"/>
                </a:lnTo>
                <a:lnTo>
                  <a:pt x="3833903" y="2027439"/>
                </a:lnTo>
                <a:lnTo>
                  <a:pt x="3793674" y="2050098"/>
                </a:lnTo>
                <a:lnTo>
                  <a:pt x="3748403" y="2072810"/>
                </a:lnTo>
                <a:lnTo>
                  <a:pt x="3702422" y="2093733"/>
                </a:lnTo>
                <a:lnTo>
                  <a:pt x="3655797" y="2113043"/>
                </a:lnTo>
                <a:lnTo>
                  <a:pt x="3608597" y="2130917"/>
                </a:lnTo>
                <a:lnTo>
                  <a:pt x="3560892" y="2147532"/>
                </a:lnTo>
                <a:lnTo>
                  <a:pt x="3512748" y="2163066"/>
                </a:lnTo>
                <a:lnTo>
                  <a:pt x="3464236" y="2177695"/>
                </a:lnTo>
                <a:lnTo>
                  <a:pt x="3415423" y="2191597"/>
                </a:lnTo>
                <a:lnTo>
                  <a:pt x="3366378" y="2204949"/>
                </a:lnTo>
                <a:lnTo>
                  <a:pt x="3120069" y="2269652"/>
                </a:lnTo>
                <a:lnTo>
                  <a:pt x="3071069" y="2283422"/>
                </a:lnTo>
                <a:lnTo>
                  <a:pt x="3022318" y="2297881"/>
                </a:lnTo>
                <a:lnTo>
                  <a:pt x="2973882" y="2313207"/>
                </a:lnTo>
                <a:lnTo>
                  <a:pt x="2925830" y="2329577"/>
                </a:lnTo>
                <a:lnTo>
                  <a:pt x="2878232" y="2347167"/>
                </a:lnTo>
                <a:lnTo>
                  <a:pt x="2829772" y="2366440"/>
                </a:lnTo>
                <a:lnTo>
                  <a:pt x="2782808" y="2386287"/>
                </a:lnTo>
                <a:lnTo>
                  <a:pt x="2737223" y="2406731"/>
                </a:lnTo>
                <a:lnTo>
                  <a:pt x="2692903" y="2427794"/>
                </a:lnTo>
                <a:lnTo>
                  <a:pt x="2649732" y="2449496"/>
                </a:lnTo>
                <a:lnTo>
                  <a:pt x="2607595" y="2471860"/>
                </a:lnTo>
                <a:lnTo>
                  <a:pt x="2566375" y="2494908"/>
                </a:lnTo>
                <a:lnTo>
                  <a:pt x="2525959" y="2518659"/>
                </a:lnTo>
                <a:lnTo>
                  <a:pt x="2486231" y="2543137"/>
                </a:lnTo>
                <a:lnTo>
                  <a:pt x="2447075" y="2568364"/>
                </a:lnTo>
                <a:lnTo>
                  <a:pt x="2408375" y="2594359"/>
                </a:lnTo>
                <a:lnTo>
                  <a:pt x="2370018" y="2621146"/>
                </a:lnTo>
                <a:lnTo>
                  <a:pt x="2331886" y="2648745"/>
                </a:lnTo>
                <a:lnTo>
                  <a:pt x="2293865" y="2677179"/>
                </a:lnTo>
                <a:lnTo>
                  <a:pt x="2255840" y="2706468"/>
                </a:lnTo>
                <a:lnTo>
                  <a:pt x="2217695" y="2736635"/>
                </a:lnTo>
                <a:lnTo>
                  <a:pt x="2179315" y="2767701"/>
                </a:lnTo>
                <a:lnTo>
                  <a:pt x="2140584" y="2799688"/>
                </a:lnTo>
                <a:lnTo>
                  <a:pt x="2101387" y="2832617"/>
                </a:lnTo>
                <a:lnTo>
                  <a:pt x="2061609" y="2866510"/>
                </a:lnTo>
                <a:lnTo>
                  <a:pt x="2021134" y="2901388"/>
                </a:lnTo>
                <a:lnTo>
                  <a:pt x="1937633" y="2974187"/>
                </a:lnTo>
                <a:lnTo>
                  <a:pt x="1886537" y="3019663"/>
                </a:lnTo>
                <a:lnTo>
                  <a:pt x="1837476" y="3064666"/>
                </a:lnTo>
                <a:lnTo>
                  <a:pt x="1790348" y="3109158"/>
                </a:lnTo>
                <a:lnTo>
                  <a:pt x="1745054" y="3153102"/>
                </a:lnTo>
                <a:lnTo>
                  <a:pt x="1701491" y="3196461"/>
                </a:lnTo>
                <a:lnTo>
                  <a:pt x="1659559" y="3239198"/>
                </a:lnTo>
                <a:lnTo>
                  <a:pt x="1619157" y="3281274"/>
                </a:lnTo>
                <a:lnTo>
                  <a:pt x="1580182" y="3322654"/>
                </a:lnTo>
                <a:lnTo>
                  <a:pt x="1542534" y="3363300"/>
                </a:lnTo>
                <a:lnTo>
                  <a:pt x="1506113" y="3403174"/>
                </a:lnTo>
                <a:lnTo>
                  <a:pt x="1470816" y="3442240"/>
                </a:lnTo>
                <a:lnTo>
                  <a:pt x="1338851" y="3589670"/>
                </a:lnTo>
                <a:lnTo>
                  <a:pt x="1307660" y="3624134"/>
                </a:lnTo>
                <a:lnTo>
                  <a:pt x="1276987" y="3657565"/>
                </a:lnTo>
                <a:lnTo>
                  <a:pt x="1246730" y="3689927"/>
                </a:lnTo>
                <a:lnTo>
                  <a:pt x="1216789" y="3721182"/>
                </a:lnTo>
                <a:lnTo>
                  <a:pt x="1187061" y="3751294"/>
                </a:lnTo>
                <a:lnTo>
                  <a:pt x="1157447" y="3780224"/>
                </a:lnTo>
                <a:lnTo>
                  <a:pt x="1127845" y="3807936"/>
                </a:lnTo>
                <a:lnTo>
                  <a:pt x="1098153" y="3834392"/>
                </a:lnTo>
                <a:lnTo>
                  <a:pt x="1068271" y="3859556"/>
                </a:lnTo>
                <a:lnTo>
                  <a:pt x="1038097" y="3883389"/>
                </a:lnTo>
                <a:lnTo>
                  <a:pt x="976470" y="3926917"/>
                </a:lnTo>
                <a:lnTo>
                  <a:pt x="912462" y="3964677"/>
                </a:lnTo>
                <a:lnTo>
                  <a:pt x="845264" y="3996372"/>
                </a:lnTo>
                <a:lnTo>
                  <a:pt x="774067" y="4021704"/>
                </a:lnTo>
                <a:lnTo>
                  <a:pt x="736716" y="4031890"/>
                </a:lnTo>
                <a:lnTo>
                  <a:pt x="698062" y="4040374"/>
                </a:lnTo>
                <a:lnTo>
                  <a:pt x="658003" y="4047118"/>
                </a:lnTo>
                <a:lnTo>
                  <a:pt x="582309" y="4055018"/>
                </a:lnTo>
                <a:lnTo>
                  <a:pt x="510550" y="4058056"/>
                </a:lnTo>
                <a:lnTo>
                  <a:pt x="448907" y="4057938"/>
                </a:lnTo>
                <a:lnTo>
                  <a:pt x="403547" y="4056354"/>
                </a:lnTo>
                <a:lnTo>
                  <a:pt x="317652" y="4047160"/>
                </a:lnTo>
                <a:lnTo>
                  <a:pt x="150814" y="4011889"/>
                </a:lnTo>
                <a:lnTo>
                  <a:pt x="0" y="3960865"/>
                </a:lnTo>
                <a:lnTo>
                  <a:pt x="0" y="0"/>
                </a:lnTo>
                <a:lnTo>
                  <a:pt x="2884046" y="0"/>
                </a:lnTo>
                <a:close/>
              </a:path>
            </a:pathLst>
          </a:custGeom>
          <a:solidFill>
            <a:srgbClr val="CCE3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e237b96893_0_0"/>
          <p:cNvSpPr/>
          <p:nvPr/>
        </p:nvSpPr>
        <p:spPr>
          <a:xfrm>
            <a:off x="9433549" y="0"/>
            <a:ext cx="2881982" cy="1749552"/>
          </a:xfrm>
          <a:custGeom>
            <a:rect b="b" l="l" r="r" t="t"/>
            <a:pathLst>
              <a:path extrusionOk="0" h="3124200" w="5312409">
                <a:moveTo>
                  <a:pt x="3466591" y="3098799"/>
                </a:moveTo>
                <a:lnTo>
                  <a:pt x="2549624" y="3098799"/>
                </a:lnTo>
                <a:lnTo>
                  <a:pt x="2508973" y="3086099"/>
                </a:lnTo>
                <a:lnTo>
                  <a:pt x="2424631" y="3086099"/>
                </a:lnTo>
                <a:lnTo>
                  <a:pt x="2381026" y="3073399"/>
                </a:lnTo>
                <a:lnTo>
                  <a:pt x="2336523" y="3073399"/>
                </a:lnTo>
                <a:lnTo>
                  <a:pt x="2244993" y="3047999"/>
                </a:lnTo>
                <a:lnTo>
                  <a:pt x="2198053" y="3047999"/>
                </a:lnTo>
                <a:lnTo>
                  <a:pt x="1953311" y="2984499"/>
                </a:lnTo>
                <a:lnTo>
                  <a:pt x="1902656" y="2959099"/>
                </a:lnTo>
                <a:lnTo>
                  <a:pt x="1799982" y="2933699"/>
                </a:lnTo>
                <a:lnTo>
                  <a:pt x="1748049" y="2908299"/>
                </a:lnTo>
                <a:lnTo>
                  <a:pt x="1695777" y="2895599"/>
                </a:lnTo>
                <a:lnTo>
                  <a:pt x="1430821" y="2768599"/>
                </a:lnTo>
                <a:lnTo>
                  <a:pt x="1377412" y="2730499"/>
                </a:lnTo>
                <a:lnTo>
                  <a:pt x="1323964" y="2705099"/>
                </a:lnTo>
                <a:lnTo>
                  <a:pt x="1057642" y="2514599"/>
                </a:lnTo>
                <a:lnTo>
                  <a:pt x="1002872" y="2476499"/>
                </a:lnTo>
                <a:lnTo>
                  <a:pt x="950126" y="2425699"/>
                </a:lnTo>
                <a:lnTo>
                  <a:pt x="899366" y="2374899"/>
                </a:lnTo>
                <a:lnTo>
                  <a:pt x="850552" y="2336799"/>
                </a:lnTo>
                <a:lnTo>
                  <a:pt x="803647" y="2285999"/>
                </a:lnTo>
                <a:lnTo>
                  <a:pt x="758612" y="2235199"/>
                </a:lnTo>
                <a:lnTo>
                  <a:pt x="715408" y="2184399"/>
                </a:lnTo>
                <a:lnTo>
                  <a:pt x="673997" y="2146299"/>
                </a:lnTo>
                <a:lnTo>
                  <a:pt x="634340" y="2095499"/>
                </a:lnTo>
                <a:lnTo>
                  <a:pt x="596399" y="2044699"/>
                </a:lnTo>
                <a:lnTo>
                  <a:pt x="560135" y="1993899"/>
                </a:lnTo>
                <a:lnTo>
                  <a:pt x="525510" y="1943099"/>
                </a:lnTo>
                <a:lnTo>
                  <a:pt x="492484" y="1892299"/>
                </a:lnTo>
                <a:lnTo>
                  <a:pt x="461021" y="1854199"/>
                </a:lnTo>
                <a:lnTo>
                  <a:pt x="431080" y="1803399"/>
                </a:lnTo>
                <a:lnTo>
                  <a:pt x="402623" y="1752599"/>
                </a:lnTo>
                <a:lnTo>
                  <a:pt x="375613" y="1701799"/>
                </a:lnTo>
                <a:lnTo>
                  <a:pt x="350009" y="1650999"/>
                </a:lnTo>
                <a:lnTo>
                  <a:pt x="325775" y="1612899"/>
                </a:lnTo>
                <a:lnTo>
                  <a:pt x="302871" y="1562099"/>
                </a:lnTo>
                <a:lnTo>
                  <a:pt x="281258" y="1511299"/>
                </a:lnTo>
                <a:lnTo>
                  <a:pt x="260899" y="1473199"/>
                </a:lnTo>
                <a:lnTo>
                  <a:pt x="241754" y="1422399"/>
                </a:lnTo>
                <a:lnTo>
                  <a:pt x="223785" y="1384299"/>
                </a:lnTo>
                <a:lnTo>
                  <a:pt x="206954" y="1346199"/>
                </a:lnTo>
                <a:lnTo>
                  <a:pt x="191221" y="1295399"/>
                </a:lnTo>
                <a:lnTo>
                  <a:pt x="176549" y="1257299"/>
                </a:lnTo>
                <a:lnTo>
                  <a:pt x="162899" y="1219199"/>
                </a:lnTo>
                <a:lnTo>
                  <a:pt x="150232" y="1181099"/>
                </a:lnTo>
                <a:lnTo>
                  <a:pt x="138510" y="1142999"/>
                </a:lnTo>
                <a:lnTo>
                  <a:pt x="127694" y="1104899"/>
                </a:lnTo>
                <a:lnTo>
                  <a:pt x="117746" y="1079499"/>
                </a:lnTo>
                <a:lnTo>
                  <a:pt x="108626" y="1041399"/>
                </a:lnTo>
                <a:lnTo>
                  <a:pt x="100298" y="1015999"/>
                </a:lnTo>
                <a:lnTo>
                  <a:pt x="92721" y="977899"/>
                </a:lnTo>
                <a:lnTo>
                  <a:pt x="85858" y="952499"/>
                </a:lnTo>
                <a:lnTo>
                  <a:pt x="79670" y="927099"/>
                </a:lnTo>
                <a:lnTo>
                  <a:pt x="74118" y="901699"/>
                </a:lnTo>
                <a:lnTo>
                  <a:pt x="69164" y="876299"/>
                </a:lnTo>
                <a:lnTo>
                  <a:pt x="64769" y="863599"/>
                </a:lnTo>
                <a:lnTo>
                  <a:pt x="60895" y="838199"/>
                </a:lnTo>
                <a:lnTo>
                  <a:pt x="47644" y="774699"/>
                </a:lnTo>
                <a:lnTo>
                  <a:pt x="36200" y="698499"/>
                </a:lnTo>
                <a:lnTo>
                  <a:pt x="26484" y="634999"/>
                </a:lnTo>
                <a:lnTo>
                  <a:pt x="18416" y="571499"/>
                </a:lnTo>
                <a:lnTo>
                  <a:pt x="11916" y="507999"/>
                </a:lnTo>
                <a:lnTo>
                  <a:pt x="6904" y="444499"/>
                </a:lnTo>
                <a:lnTo>
                  <a:pt x="3300" y="380999"/>
                </a:lnTo>
                <a:lnTo>
                  <a:pt x="1026" y="317499"/>
                </a:lnTo>
                <a:lnTo>
                  <a:pt x="0" y="266699"/>
                </a:lnTo>
                <a:lnTo>
                  <a:pt x="142" y="203199"/>
                </a:lnTo>
                <a:lnTo>
                  <a:pt x="1375" y="152399"/>
                </a:lnTo>
                <a:lnTo>
                  <a:pt x="3616" y="88899"/>
                </a:lnTo>
                <a:lnTo>
                  <a:pt x="6787" y="38099"/>
                </a:lnTo>
                <a:lnTo>
                  <a:pt x="10180" y="0"/>
                </a:lnTo>
                <a:lnTo>
                  <a:pt x="788580" y="0"/>
                </a:lnTo>
                <a:lnTo>
                  <a:pt x="786352" y="38099"/>
                </a:lnTo>
                <a:lnTo>
                  <a:pt x="784949" y="88899"/>
                </a:lnTo>
                <a:lnTo>
                  <a:pt x="784266" y="126999"/>
                </a:lnTo>
                <a:lnTo>
                  <a:pt x="784198" y="165099"/>
                </a:lnTo>
                <a:lnTo>
                  <a:pt x="784640" y="203199"/>
                </a:lnTo>
                <a:lnTo>
                  <a:pt x="785489" y="228599"/>
                </a:lnTo>
                <a:lnTo>
                  <a:pt x="786640" y="266699"/>
                </a:lnTo>
                <a:lnTo>
                  <a:pt x="787988" y="292099"/>
                </a:lnTo>
                <a:lnTo>
                  <a:pt x="789428" y="317499"/>
                </a:lnTo>
                <a:lnTo>
                  <a:pt x="790856" y="330199"/>
                </a:lnTo>
                <a:lnTo>
                  <a:pt x="792168" y="342899"/>
                </a:lnTo>
                <a:lnTo>
                  <a:pt x="794987" y="380999"/>
                </a:lnTo>
                <a:lnTo>
                  <a:pt x="798103" y="419099"/>
                </a:lnTo>
                <a:lnTo>
                  <a:pt x="801631" y="457199"/>
                </a:lnTo>
                <a:lnTo>
                  <a:pt x="805689" y="495299"/>
                </a:lnTo>
                <a:lnTo>
                  <a:pt x="810393" y="533399"/>
                </a:lnTo>
                <a:lnTo>
                  <a:pt x="815860" y="571499"/>
                </a:lnTo>
                <a:lnTo>
                  <a:pt x="822206" y="622299"/>
                </a:lnTo>
                <a:lnTo>
                  <a:pt x="829548" y="660399"/>
                </a:lnTo>
                <a:lnTo>
                  <a:pt x="838003" y="711199"/>
                </a:lnTo>
                <a:lnTo>
                  <a:pt x="847688" y="761999"/>
                </a:lnTo>
                <a:lnTo>
                  <a:pt x="858719" y="812799"/>
                </a:lnTo>
                <a:lnTo>
                  <a:pt x="871212" y="863599"/>
                </a:lnTo>
                <a:lnTo>
                  <a:pt x="885285" y="914399"/>
                </a:lnTo>
                <a:lnTo>
                  <a:pt x="901053" y="965199"/>
                </a:lnTo>
                <a:lnTo>
                  <a:pt x="918635" y="1015999"/>
                </a:lnTo>
                <a:lnTo>
                  <a:pt x="938146" y="1066799"/>
                </a:lnTo>
                <a:lnTo>
                  <a:pt x="959702" y="1117599"/>
                </a:lnTo>
                <a:lnTo>
                  <a:pt x="983422" y="1168399"/>
                </a:lnTo>
                <a:lnTo>
                  <a:pt x="1009421" y="1231899"/>
                </a:lnTo>
                <a:lnTo>
                  <a:pt x="1037815" y="1282699"/>
                </a:lnTo>
                <a:lnTo>
                  <a:pt x="1068723" y="1333499"/>
                </a:lnTo>
                <a:lnTo>
                  <a:pt x="1102259" y="1396999"/>
                </a:lnTo>
                <a:lnTo>
                  <a:pt x="1138542" y="1447799"/>
                </a:lnTo>
                <a:lnTo>
                  <a:pt x="1178326" y="1498599"/>
                </a:lnTo>
                <a:lnTo>
                  <a:pt x="1219452" y="1562099"/>
                </a:lnTo>
                <a:lnTo>
                  <a:pt x="1261806" y="1612899"/>
                </a:lnTo>
                <a:lnTo>
                  <a:pt x="1305270" y="1650999"/>
                </a:lnTo>
                <a:lnTo>
                  <a:pt x="1349729" y="1701799"/>
                </a:lnTo>
                <a:lnTo>
                  <a:pt x="1395067" y="1739899"/>
                </a:lnTo>
                <a:lnTo>
                  <a:pt x="1441167" y="1790699"/>
                </a:lnTo>
                <a:lnTo>
                  <a:pt x="1535191" y="1866899"/>
                </a:lnTo>
                <a:lnTo>
                  <a:pt x="1582882" y="1904999"/>
                </a:lnTo>
                <a:lnTo>
                  <a:pt x="1630871" y="1930399"/>
                </a:lnTo>
                <a:lnTo>
                  <a:pt x="1679043" y="1968499"/>
                </a:lnTo>
                <a:lnTo>
                  <a:pt x="1918569" y="2095499"/>
                </a:lnTo>
                <a:lnTo>
                  <a:pt x="1965395" y="2120899"/>
                </a:lnTo>
                <a:lnTo>
                  <a:pt x="2011591" y="2133599"/>
                </a:lnTo>
                <a:lnTo>
                  <a:pt x="2057040" y="2158999"/>
                </a:lnTo>
                <a:lnTo>
                  <a:pt x="2145234" y="2184399"/>
                </a:lnTo>
                <a:lnTo>
                  <a:pt x="2187747" y="2197099"/>
                </a:lnTo>
                <a:lnTo>
                  <a:pt x="2229049" y="2222499"/>
                </a:lnTo>
                <a:lnTo>
                  <a:pt x="2269024" y="2235199"/>
                </a:lnTo>
                <a:lnTo>
                  <a:pt x="2307556" y="2235199"/>
                </a:lnTo>
                <a:lnTo>
                  <a:pt x="2344529" y="2247899"/>
                </a:lnTo>
                <a:lnTo>
                  <a:pt x="2379826" y="2260599"/>
                </a:lnTo>
                <a:lnTo>
                  <a:pt x="2413332" y="2273299"/>
                </a:lnTo>
                <a:lnTo>
                  <a:pt x="2444931" y="2273299"/>
                </a:lnTo>
                <a:lnTo>
                  <a:pt x="2474506" y="2285999"/>
                </a:lnTo>
                <a:lnTo>
                  <a:pt x="2501942" y="2285999"/>
                </a:lnTo>
                <a:lnTo>
                  <a:pt x="2527121" y="2298699"/>
                </a:lnTo>
                <a:lnTo>
                  <a:pt x="2570249" y="2298699"/>
                </a:lnTo>
                <a:lnTo>
                  <a:pt x="2773481" y="2336799"/>
                </a:lnTo>
                <a:lnTo>
                  <a:pt x="2839719" y="2336799"/>
                </a:lnTo>
                <a:lnTo>
                  <a:pt x="2905161" y="2349499"/>
                </a:lnTo>
                <a:lnTo>
                  <a:pt x="5256975" y="2349499"/>
                </a:lnTo>
                <a:lnTo>
                  <a:pt x="5206420" y="2387599"/>
                </a:lnTo>
                <a:lnTo>
                  <a:pt x="5154540" y="2425699"/>
                </a:lnTo>
                <a:lnTo>
                  <a:pt x="5101321" y="2463799"/>
                </a:lnTo>
                <a:lnTo>
                  <a:pt x="5046747" y="2501899"/>
                </a:lnTo>
                <a:lnTo>
                  <a:pt x="4990802" y="2539999"/>
                </a:lnTo>
                <a:lnTo>
                  <a:pt x="4933473" y="2578099"/>
                </a:lnTo>
                <a:lnTo>
                  <a:pt x="4914940" y="2590799"/>
                </a:lnTo>
                <a:lnTo>
                  <a:pt x="4873238" y="2616199"/>
                </a:lnTo>
                <a:lnTo>
                  <a:pt x="4825465" y="2641599"/>
                </a:lnTo>
                <a:lnTo>
                  <a:pt x="4771747" y="2666999"/>
                </a:lnTo>
                <a:lnTo>
                  <a:pt x="4742698" y="2692399"/>
                </a:lnTo>
                <a:lnTo>
                  <a:pt x="4712211" y="2705099"/>
                </a:lnTo>
                <a:lnTo>
                  <a:pt x="4680301" y="2717799"/>
                </a:lnTo>
                <a:lnTo>
                  <a:pt x="4646984" y="2743199"/>
                </a:lnTo>
                <a:lnTo>
                  <a:pt x="4612276" y="2755899"/>
                </a:lnTo>
                <a:lnTo>
                  <a:pt x="4576193" y="2768599"/>
                </a:lnTo>
                <a:lnTo>
                  <a:pt x="4538751" y="2793999"/>
                </a:lnTo>
                <a:lnTo>
                  <a:pt x="4499965" y="2806699"/>
                </a:lnTo>
                <a:lnTo>
                  <a:pt x="4459852" y="2819399"/>
                </a:lnTo>
                <a:lnTo>
                  <a:pt x="4418428" y="2844799"/>
                </a:lnTo>
                <a:lnTo>
                  <a:pt x="4331707" y="2870199"/>
                </a:lnTo>
                <a:lnTo>
                  <a:pt x="4286442" y="2895599"/>
                </a:lnTo>
                <a:lnTo>
                  <a:pt x="4192185" y="2920999"/>
                </a:lnTo>
                <a:lnTo>
                  <a:pt x="4143224" y="2946399"/>
                </a:lnTo>
                <a:lnTo>
                  <a:pt x="3989201" y="2984499"/>
                </a:lnTo>
                <a:lnTo>
                  <a:pt x="3935533" y="3009899"/>
                </a:lnTo>
                <a:lnTo>
                  <a:pt x="3709650" y="3060699"/>
                </a:lnTo>
                <a:lnTo>
                  <a:pt x="3650456" y="3060699"/>
                </a:lnTo>
                <a:lnTo>
                  <a:pt x="3466591" y="3098799"/>
                </a:lnTo>
                <a:close/>
              </a:path>
              <a:path extrusionOk="0" h="3124200" w="5312409">
                <a:moveTo>
                  <a:pt x="3202930" y="1968499"/>
                </a:moveTo>
                <a:lnTo>
                  <a:pt x="2773310" y="1968499"/>
                </a:lnTo>
                <a:lnTo>
                  <a:pt x="2573576" y="1930399"/>
                </a:lnTo>
                <a:lnTo>
                  <a:pt x="2557653" y="1930399"/>
                </a:lnTo>
                <a:lnTo>
                  <a:pt x="2544630" y="1917699"/>
                </a:lnTo>
                <a:lnTo>
                  <a:pt x="2509252" y="1917699"/>
                </a:lnTo>
                <a:lnTo>
                  <a:pt x="2487213" y="1904999"/>
                </a:lnTo>
                <a:lnTo>
                  <a:pt x="2462485" y="1892299"/>
                </a:lnTo>
                <a:lnTo>
                  <a:pt x="2435226" y="1892299"/>
                </a:lnTo>
                <a:lnTo>
                  <a:pt x="2405593" y="1879599"/>
                </a:lnTo>
                <a:lnTo>
                  <a:pt x="2373746" y="1866899"/>
                </a:lnTo>
                <a:lnTo>
                  <a:pt x="2339841" y="1854199"/>
                </a:lnTo>
                <a:lnTo>
                  <a:pt x="2304038" y="1841499"/>
                </a:lnTo>
                <a:lnTo>
                  <a:pt x="2266493" y="1816099"/>
                </a:lnTo>
                <a:lnTo>
                  <a:pt x="2227365" y="1803399"/>
                </a:lnTo>
                <a:lnTo>
                  <a:pt x="2186813" y="1777999"/>
                </a:lnTo>
                <a:lnTo>
                  <a:pt x="2144993" y="1765299"/>
                </a:lnTo>
                <a:lnTo>
                  <a:pt x="2102065" y="1739899"/>
                </a:lnTo>
                <a:lnTo>
                  <a:pt x="2058185" y="1714499"/>
                </a:lnTo>
                <a:lnTo>
                  <a:pt x="1968206" y="1663699"/>
                </a:lnTo>
                <a:lnTo>
                  <a:pt x="1922422" y="1625599"/>
                </a:lnTo>
                <a:lnTo>
                  <a:pt x="1876320" y="1600199"/>
                </a:lnTo>
                <a:lnTo>
                  <a:pt x="1646557" y="1409699"/>
                </a:lnTo>
                <a:lnTo>
                  <a:pt x="1601861" y="1358899"/>
                </a:lnTo>
                <a:lnTo>
                  <a:pt x="1557952" y="1308099"/>
                </a:lnTo>
                <a:lnTo>
                  <a:pt x="1514989" y="1257299"/>
                </a:lnTo>
                <a:lnTo>
                  <a:pt x="1473129" y="1206499"/>
                </a:lnTo>
                <a:lnTo>
                  <a:pt x="1432531" y="1155699"/>
                </a:lnTo>
                <a:lnTo>
                  <a:pt x="1393352" y="1092199"/>
                </a:lnTo>
                <a:lnTo>
                  <a:pt x="1355751" y="1041399"/>
                </a:lnTo>
                <a:lnTo>
                  <a:pt x="1319886" y="977899"/>
                </a:lnTo>
                <a:lnTo>
                  <a:pt x="1285914" y="901699"/>
                </a:lnTo>
                <a:lnTo>
                  <a:pt x="1258281" y="850899"/>
                </a:lnTo>
                <a:lnTo>
                  <a:pt x="1233160" y="787399"/>
                </a:lnTo>
                <a:lnTo>
                  <a:pt x="1210476" y="736599"/>
                </a:lnTo>
                <a:lnTo>
                  <a:pt x="1190157" y="673099"/>
                </a:lnTo>
                <a:lnTo>
                  <a:pt x="1172127" y="609599"/>
                </a:lnTo>
                <a:lnTo>
                  <a:pt x="1156314" y="558799"/>
                </a:lnTo>
                <a:lnTo>
                  <a:pt x="1142643" y="495299"/>
                </a:lnTo>
                <a:lnTo>
                  <a:pt x="1131041" y="444499"/>
                </a:lnTo>
                <a:lnTo>
                  <a:pt x="1113749" y="330199"/>
                </a:lnTo>
                <a:lnTo>
                  <a:pt x="1107911" y="266699"/>
                </a:lnTo>
                <a:lnTo>
                  <a:pt x="1103848" y="215899"/>
                </a:lnTo>
                <a:lnTo>
                  <a:pt x="1101484" y="152399"/>
                </a:lnTo>
                <a:lnTo>
                  <a:pt x="1100747" y="101599"/>
                </a:lnTo>
                <a:lnTo>
                  <a:pt x="1101563" y="38099"/>
                </a:lnTo>
                <a:lnTo>
                  <a:pt x="1103643" y="0"/>
                </a:lnTo>
                <a:lnTo>
                  <a:pt x="2247896" y="0"/>
                </a:lnTo>
                <a:lnTo>
                  <a:pt x="2251374" y="12699"/>
                </a:lnTo>
                <a:lnTo>
                  <a:pt x="2261540" y="63499"/>
                </a:lnTo>
                <a:lnTo>
                  <a:pt x="2273463" y="101599"/>
                </a:lnTo>
                <a:lnTo>
                  <a:pt x="2286933" y="152399"/>
                </a:lnTo>
                <a:lnTo>
                  <a:pt x="2301926" y="203199"/>
                </a:lnTo>
                <a:lnTo>
                  <a:pt x="2318417" y="241299"/>
                </a:lnTo>
                <a:lnTo>
                  <a:pt x="2336384" y="292099"/>
                </a:lnTo>
                <a:lnTo>
                  <a:pt x="2355802" y="330199"/>
                </a:lnTo>
                <a:lnTo>
                  <a:pt x="2376648" y="380999"/>
                </a:lnTo>
                <a:lnTo>
                  <a:pt x="2398898" y="419099"/>
                </a:lnTo>
                <a:lnTo>
                  <a:pt x="2422528" y="469899"/>
                </a:lnTo>
                <a:lnTo>
                  <a:pt x="2447515" y="507999"/>
                </a:lnTo>
                <a:lnTo>
                  <a:pt x="2473834" y="546099"/>
                </a:lnTo>
                <a:lnTo>
                  <a:pt x="2501462" y="584199"/>
                </a:lnTo>
                <a:lnTo>
                  <a:pt x="2530375" y="634999"/>
                </a:lnTo>
                <a:lnTo>
                  <a:pt x="2560549" y="673099"/>
                </a:lnTo>
                <a:lnTo>
                  <a:pt x="2591961" y="711199"/>
                </a:lnTo>
                <a:lnTo>
                  <a:pt x="2624587" y="736599"/>
                </a:lnTo>
                <a:lnTo>
                  <a:pt x="2658402" y="774699"/>
                </a:lnTo>
                <a:lnTo>
                  <a:pt x="2693384" y="812799"/>
                </a:lnTo>
                <a:lnTo>
                  <a:pt x="2729509" y="838199"/>
                </a:lnTo>
                <a:lnTo>
                  <a:pt x="2766751" y="876299"/>
                </a:lnTo>
                <a:lnTo>
                  <a:pt x="2805089" y="901699"/>
                </a:lnTo>
                <a:lnTo>
                  <a:pt x="2844498" y="927099"/>
                </a:lnTo>
                <a:lnTo>
                  <a:pt x="2884955" y="952499"/>
                </a:lnTo>
                <a:lnTo>
                  <a:pt x="2926434" y="977899"/>
                </a:lnTo>
                <a:lnTo>
                  <a:pt x="2968914" y="1003299"/>
                </a:lnTo>
                <a:lnTo>
                  <a:pt x="3012370" y="1028699"/>
                </a:lnTo>
                <a:lnTo>
                  <a:pt x="3056778" y="1041399"/>
                </a:lnTo>
                <a:lnTo>
                  <a:pt x="3102074" y="1066799"/>
                </a:lnTo>
                <a:lnTo>
                  <a:pt x="3290062" y="1117599"/>
                </a:lnTo>
                <a:lnTo>
                  <a:pt x="3338285" y="1117599"/>
                </a:lnTo>
                <a:lnTo>
                  <a:pt x="3386808" y="1130299"/>
                </a:lnTo>
                <a:lnTo>
                  <a:pt x="4758529" y="1130299"/>
                </a:lnTo>
                <a:lnTo>
                  <a:pt x="4747483" y="1142999"/>
                </a:lnTo>
                <a:lnTo>
                  <a:pt x="4713579" y="1181099"/>
                </a:lnTo>
                <a:lnTo>
                  <a:pt x="4679036" y="1219199"/>
                </a:lnTo>
                <a:lnTo>
                  <a:pt x="4643979" y="1244599"/>
                </a:lnTo>
                <a:lnTo>
                  <a:pt x="4608533" y="1282699"/>
                </a:lnTo>
                <a:lnTo>
                  <a:pt x="4572824" y="1308099"/>
                </a:lnTo>
                <a:lnTo>
                  <a:pt x="4536977" y="1346199"/>
                </a:lnTo>
                <a:lnTo>
                  <a:pt x="4429862" y="1422399"/>
                </a:lnTo>
                <a:lnTo>
                  <a:pt x="4394716" y="1447799"/>
                </a:lnTo>
                <a:lnTo>
                  <a:pt x="4360059" y="1473199"/>
                </a:lnTo>
                <a:lnTo>
                  <a:pt x="4326016" y="1498599"/>
                </a:lnTo>
                <a:lnTo>
                  <a:pt x="4292713" y="1523999"/>
                </a:lnTo>
                <a:lnTo>
                  <a:pt x="4260274" y="1536699"/>
                </a:lnTo>
                <a:lnTo>
                  <a:pt x="4228825" y="1562099"/>
                </a:lnTo>
                <a:lnTo>
                  <a:pt x="4198492" y="1587499"/>
                </a:lnTo>
                <a:lnTo>
                  <a:pt x="4169399" y="1600199"/>
                </a:lnTo>
                <a:lnTo>
                  <a:pt x="4141672" y="1612899"/>
                </a:lnTo>
                <a:lnTo>
                  <a:pt x="4115437" y="1625599"/>
                </a:lnTo>
                <a:lnTo>
                  <a:pt x="4095600" y="1638299"/>
                </a:lnTo>
                <a:lnTo>
                  <a:pt x="4073702" y="1650999"/>
                </a:lnTo>
                <a:lnTo>
                  <a:pt x="4049778" y="1663699"/>
                </a:lnTo>
                <a:lnTo>
                  <a:pt x="4023867" y="1689099"/>
                </a:lnTo>
                <a:lnTo>
                  <a:pt x="3996005" y="1701799"/>
                </a:lnTo>
                <a:lnTo>
                  <a:pt x="3966228" y="1714499"/>
                </a:lnTo>
                <a:lnTo>
                  <a:pt x="3934575" y="1727199"/>
                </a:lnTo>
                <a:lnTo>
                  <a:pt x="3901081" y="1752599"/>
                </a:lnTo>
                <a:lnTo>
                  <a:pt x="3865783" y="1765299"/>
                </a:lnTo>
                <a:lnTo>
                  <a:pt x="3828720" y="1790699"/>
                </a:lnTo>
                <a:lnTo>
                  <a:pt x="3789926" y="1803399"/>
                </a:lnTo>
                <a:lnTo>
                  <a:pt x="3749440" y="1816099"/>
                </a:lnTo>
                <a:lnTo>
                  <a:pt x="3707298" y="1841499"/>
                </a:lnTo>
                <a:lnTo>
                  <a:pt x="3663537" y="1854199"/>
                </a:lnTo>
                <a:lnTo>
                  <a:pt x="3571307" y="1879599"/>
                </a:lnTo>
                <a:lnTo>
                  <a:pt x="3522911" y="1904999"/>
                </a:lnTo>
                <a:lnTo>
                  <a:pt x="3421742" y="1930399"/>
                </a:lnTo>
                <a:lnTo>
                  <a:pt x="3369043" y="1943099"/>
                </a:lnTo>
                <a:lnTo>
                  <a:pt x="3314983" y="1943099"/>
                </a:lnTo>
                <a:lnTo>
                  <a:pt x="3202930" y="1968499"/>
                </a:lnTo>
                <a:close/>
              </a:path>
              <a:path extrusionOk="0" h="3124200" w="5312409">
                <a:moveTo>
                  <a:pt x="3358417" y="584199"/>
                </a:moveTo>
                <a:lnTo>
                  <a:pt x="3214547" y="584199"/>
                </a:lnTo>
                <a:lnTo>
                  <a:pt x="3167724" y="571499"/>
                </a:lnTo>
                <a:lnTo>
                  <a:pt x="3121778" y="571499"/>
                </a:lnTo>
                <a:lnTo>
                  <a:pt x="3076896" y="546099"/>
                </a:lnTo>
                <a:lnTo>
                  <a:pt x="3033264" y="533399"/>
                </a:lnTo>
                <a:lnTo>
                  <a:pt x="2991069" y="507999"/>
                </a:lnTo>
                <a:lnTo>
                  <a:pt x="2950496" y="482599"/>
                </a:lnTo>
                <a:lnTo>
                  <a:pt x="2911733" y="457199"/>
                </a:lnTo>
                <a:lnTo>
                  <a:pt x="2874965" y="431799"/>
                </a:lnTo>
                <a:lnTo>
                  <a:pt x="2840379" y="393699"/>
                </a:lnTo>
                <a:lnTo>
                  <a:pt x="2808162" y="368299"/>
                </a:lnTo>
                <a:lnTo>
                  <a:pt x="2778500" y="330199"/>
                </a:lnTo>
                <a:lnTo>
                  <a:pt x="2751578" y="292099"/>
                </a:lnTo>
                <a:lnTo>
                  <a:pt x="2727584" y="253999"/>
                </a:lnTo>
                <a:lnTo>
                  <a:pt x="2706704" y="215899"/>
                </a:lnTo>
                <a:lnTo>
                  <a:pt x="2689124" y="177799"/>
                </a:lnTo>
                <a:lnTo>
                  <a:pt x="2670459" y="126999"/>
                </a:lnTo>
                <a:lnTo>
                  <a:pt x="2658276" y="76199"/>
                </a:lnTo>
                <a:lnTo>
                  <a:pt x="2652030" y="12699"/>
                </a:lnTo>
                <a:lnTo>
                  <a:pt x="2651667" y="0"/>
                </a:lnTo>
                <a:lnTo>
                  <a:pt x="3829648" y="0"/>
                </a:lnTo>
                <a:lnTo>
                  <a:pt x="3827378" y="50799"/>
                </a:lnTo>
                <a:lnTo>
                  <a:pt x="3821689" y="88899"/>
                </a:lnTo>
                <a:lnTo>
                  <a:pt x="3812624" y="139699"/>
                </a:lnTo>
                <a:lnTo>
                  <a:pt x="3800222" y="177799"/>
                </a:lnTo>
                <a:lnTo>
                  <a:pt x="3784524" y="215899"/>
                </a:lnTo>
                <a:lnTo>
                  <a:pt x="3765572" y="266699"/>
                </a:lnTo>
                <a:lnTo>
                  <a:pt x="3743407" y="304799"/>
                </a:lnTo>
                <a:lnTo>
                  <a:pt x="3718068" y="342899"/>
                </a:lnTo>
                <a:lnTo>
                  <a:pt x="3689598" y="380999"/>
                </a:lnTo>
                <a:lnTo>
                  <a:pt x="3658037" y="419099"/>
                </a:lnTo>
                <a:lnTo>
                  <a:pt x="3623426" y="457199"/>
                </a:lnTo>
                <a:lnTo>
                  <a:pt x="3585806" y="482599"/>
                </a:lnTo>
                <a:lnTo>
                  <a:pt x="3545217" y="507999"/>
                </a:lnTo>
                <a:lnTo>
                  <a:pt x="3501702" y="533399"/>
                </a:lnTo>
                <a:lnTo>
                  <a:pt x="3455300" y="558799"/>
                </a:lnTo>
                <a:lnTo>
                  <a:pt x="3358417" y="584199"/>
                </a:lnTo>
                <a:close/>
              </a:path>
              <a:path extrusionOk="0" h="3124200" w="5312409">
                <a:moveTo>
                  <a:pt x="4758529" y="1130299"/>
                </a:moveTo>
                <a:lnTo>
                  <a:pt x="3630598" y="1130299"/>
                </a:lnTo>
                <a:lnTo>
                  <a:pt x="3678924" y="1117599"/>
                </a:lnTo>
                <a:lnTo>
                  <a:pt x="3726886" y="1117599"/>
                </a:lnTo>
                <a:lnTo>
                  <a:pt x="3913172" y="1066799"/>
                </a:lnTo>
                <a:lnTo>
                  <a:pt x="3957879" y="1041399"/>
                </a:lnTo>
                <a:lnTo>
                  <a:pt x="4001649" y="1015999"/>
                </a:lnTo>
                <a:lnTo>
                  <a:pt x="4044388" y="1003299"/>
                </a:lnTo>
                <a:lnTo>
                  <a:pt x="4086001" y="977899"/>
                </a:lnTo>
                <a:lnTo>
                  <a:pt x="4126392" y="952499"/>
                </a:lnTo>
                <a:lnTo>
                  <a:pt x="4165466" y="927099"/>
                </a:lnTo>
                <a:lnTo>
                  <a:pt x="4203129" y="888999"/>
                </a:lnTo>
                <a:lnTo>
                  <a:pt x="4239284" y="863599"/>
                </a:lnTo>
                <a:lnTo>
                  <a:pt x="4273838" y="825499"/>
                </a:lnTo>
                <a:lnTo>
                  <a:pt x="4304095" y="787399"/>
                </a:lnTo>
                <a:lnTo>
                  <a:pt x="4332632" y="761999"/>
                </a:lnTo>
                <a:lnTo>
                  <a:pt x="4359409" y="723899"/>
                </a:lnTo>
                <a:lnTo>
                  <a:pt x="4384383" y="685799"/>
                </a:lnTo>
                <a:lnTo>
                  <a:pt x="4407514" y="634999"/>
                </a:lnTo>
                <a:lnTo>
                  <a:pt x="4428759" y="596899"/>
                </a:lnTo>
                <a:lnTo>
                  <a:pt x="4448077" y="558799"/>
                </a:lnTo>
                <a:lnTo>
                  <a:pt x="4465426" y="507999"/>
                </a:lnTo>
                <a:lnTo>
                  <a:pt x="4480765" y="469899"/>
                </a:lnTo>
                <a:lnTo>
                  <a:pt x="4494052" y="419099"/>
                </a:lnTo>
                <a:lnTo>
                  <a:pt x="4505245" y="380999"/>
                </a:lnTo>
                <a:lnTo>
                  <a:pt x="4514303" y="330199"/>
                </a:lnTo>
                <a:lnTo>
                  <a:pt x="4521184" y="279399"/>
                </a:lnTo>
                <a:lnTo>
                  <a:pt x="4525846" y="241299"/>
                </a:lnTo>
                <a:lnTo>
                  <a:pt x="4528248" y="190499"/>
                </a:lnTo>
                <a:lnTo>
                  <a:pt x="4528349" y="139699"/>
                </a:lnTo>
                <a:lnTo>
                  <a:pt x="4526106" y="88899"/>
                </a:lnTo>
                <a:lnTo>
                  <a:pt x="4521478" y="50799"/>
                </a:lnTo>
                <a:lnTo>
                  <a:pt x="4514423" y="0"/>
                </a:lnTo>
                <a:lnTo>
                  <a:pt x="5089910" y="0"/>
                </a:lnTo>
                <a:lnTo>
                  <a:pt x="5095061" y="38099"/>
                </a:lnTo>
                <a:lnTo>
                  <a:pt x="5099675" y="76199"/>
                </a:lnTo>
                <a:lnTo>
                  <a:pt x="5103038" y="126999"/>
                </a:lnTo>
                <a:lnTo>
                  <a:pt x="5105182" y="165099"/>
                </a:lnTo>
                <a:lnTo>
                  <a:pt x="5106135" y="203199"/>
                </a:lnTo>
                <a:lnTo>
                  <a:pt x="5105927" y="253999"/>
                </a:lnTo>
                <a:lnTo>
                  <a:pt x="5104588" y="292099"/>
                </a:lnTo>
                <a:lnTo>
                  <a:pt x="5102149" y="330199"/>
                </a:lnTo>
                <a:lnTo>
                  <a:pt x="5098639" y="380999"/>
                </a:lnTo>
                <a:lnTo>
                  <a:pt x="5094088" y="419099"/>
                </a:lnTo>
                <a:lnTo>
                  <a:pt x="5084814" y="469899"/>
                </a:lnTo>
                <a:lnTo>
                  <a:pt x="5073022" y="533399"/>
                </a:lnTo>
                <a:lnTo>
                  <a:pt x="5058835" y="584199"/>
                </a:lnTo>
                <a:lnTo>
                  <a:pt x="5042380" y="647699"/>
                </a:lnTo>
                <a:lnTo>
                  <a:pt x="5023781" y="698499"/>
                </a:lnTo>
                <a:lnTo>
                  <a:pt x="5003164" y="749299"/>
                </a:lnTo>
                <a:lnTo>
                  <a:pt x="4980655" y="800099"/>
                </a:lnTo>
                <a:lnTo>
                  <a:pt x="4956378" y="850899"/>
                </a:lnTo>
                <a:lnTo>
                  <a:pt x="4930459" y="888999"/>
                </a:lnTo>
                <a:lnTo>
                  <a:pt x="4903024" y="939799"/>
                </a:lnTo>
                <a:lnTo>
                  <a:pt x="4874197" y="977899"/>
                </a:lnTo>
                <a:lnTo>
                  <a:pt x="4844104" y="1028699"/>
                </a:lnTo>
                <a:lnTo>
                  <a:pt x="4812870" y="1066799"/>
                </a:lnTo>
                <a:lnTo>
                  <a:pt x="4780621" y="1104899"/>
                </a:lnTo>
                <a:lnTo>
                  <a:pt x="4758529" y="1130299"/>
                </a:lnTo>
                <a:close/>
              </a:path>
              <a:path extrusionOk="0" h="3124200" w="5312409">
                <a:moveTo>
                  <a:pt x="5256975" y="2349499"/>
                </a:moveTo>
                <a:lnTo>
                  <a:pt x="3158433" y="2349499"/>
                </a:lnTo>
                <a:lnTo>
                  <a:pt x="3219495" y="2336799"/>
                </a:lnTo>
                <a:lnTo>
                  <a:pt x="3279602" y="2336799"/>
                </a:lnTo>
                <a:lnTo>
                  <a:pt x="3338728" y="2324099"/>
                </a:lnTo>
                <a:lnTo>
                  <a:pt x="3396845" y="2324099"/>
                </a:lnTo>
                <a:lnTo>
                  <a:pt x="3509950" y="2298699"/>
                </a:lnTo>
                <a:lnTo>
                  <a:pt x="3564886" y="2298699"/>
                </a:lnTo>
                <a:lnTo>
                  <a:pt x="3722903" y="2260599"/>
                </a:lnTo>
                <a:lnTo>
                  <a:pt x="3773225" y="2235199"/>
                </a:lnTo>
                <a:lnTo>
                  <a:pt x="3870185" y="2209799"/>
                </a:lnTo>
                <a:lnTo>
                  <a:pt x="3962056" y="2184399"/>
                </a:lnTo>
                <a:lnTo>
                  <a:pt x="4006018" y="2158999"/>
                </a:lnTo>
                <a:lnTo>
                  <a:pt x="4089860" y="2133599"/>
                </a:lnTo>
                <a:lnTo>
                  <a:pt x="4129688" y="2108199"/>
                </a:lnTo>
                <a:lnTo>
                  <a:pt x="4168085" y="2095499"/>
                </a:lnTo>
                <a:lnTo>
                  <a:pt x="4205026" y="2082799"/>
                </a:lnTo>
                <a:lnTo>
                  <a:pt x="4240482" y="2057399"/>
                </a:lnTo>
                <a:lnTo>
                  <a:pt x="4274430" y="2044699"/>
                </a:lnTo>
                <a:lnTo>
                  <a:pt x="4306840" y="2031999"/>
                </a:lnTo>
                <a:lnTo>
                  <a:pt x="4337688" y="2006599"/>
                </a:lnTo>
                <a:lnTo>
                  <a:pt x="4366947" y="1993899"/>
                </a:lnTo>
                <a:lnTo>
                  <a:pt x="4394591" y="1981199"/>
                </a:lnTo>
                <a:lnTo>
                  <a:pt x="4420592" y="1968499"/>
                </a:lnTo>
                <a:lnTo>
                  <a:pt x="4444925" y="1955799"/>
                </a:lnTo>
                <a:lnTo>
                  <a:pt x="4467564" y="1930399"/>
                </a:lnTo>
                <a:lnTo>
                  <a:pt x="4488481" y="1917699"/>
                </a:lnTo>
                <a:lnTo>
                  <a:pt x="4507651" y="1917699"/>
                </a:lnTo>
                <a:lnTo>
                  <a:pt x="4525046" y="1904999"/>
                </a:lnTo>
                <a:lnTo>
                  <a:pt x="4540641" y="1892299"/>
                </a:lnTo>
                <a:lnTo>
                  <a:pt x="4565768" y="1879599"/>
                </a:lnTo>
                <a:lnTo>
                  <a:pt x="4592181" y="1854199"/>
                </a:lnTo>
                <a:lnTo>
                  <a:pt x="4619796" y="1841499"/>
                </a:lnTo>
                <a:lnTo>
                  <a:pt x="4648526" y="1828799"/>
                </a:lnTo>
                <a:lnTo>
                  <a:pt x="4678287" y="1803399"/>
                </a:lnTo>
                <a:lnTo>
                  <a:pt x="4708992" y="1777999"/>
                </a:lnTo>
                <a:lnTo>
                  <a:pt x="4740557" y="1765299"/>
                </a:lnTo>
                <a:lnTo>
                  <a:pt x="4772897" y="1739899"/>
                </a:lnTo>
                <a:lnTo>
                  <a:pt x="4805924" y="1714499"/>
                </a:lnTo>
                <a:lnTo>
                  <a:pt x="4839555" y="1689099"/>
                </a:lnTo>
                <a:lnTo>
                  <a:pt x="4908284" y="1638299"/>
                </a:lnTo>
                <a:lnTo>
                  <a:pt x="4978399" y="1587499"/>
                </a:lnTo>
                <a:lnTo>
                  <a:pt x="5013764" y="1549399"/>
                </a:lnTo>
                <a:lnTo>
                  <a:pt x="5049218" y="1523999"/>
                </a:lnTo>
                <a:lnTo>
                  <a:pt x="5120057" y="1447799"/>
                </a:lnTo>
                <a:lnTo>
                  <a:pt x="5155270" y="1422399"/>
                </a:lnTo>
                <a:lnTo>
                  <a:pt x="5190232" y="1384299"/>
                </a:lnTo>
                <a:lnTo>
                  <a:pt x="5224857" y="1346199"/>
                </a:lnTo>
                <a:lnTo>
                  <a:pt x="5259059" y="1308099"/>
                </a:lnTo>
                <a:lnTo>
                  <a:pt x="5292753" y="1269999"/>
                </a:lnTo>
                <a:lnTo>
                  <a:pt x="5312412" y="1244599"/>
                </a:lnTo>
                <a:lnTo>
                  <a:pt x="5312412" y="2311399"/>
                </a:lnTo>
                <a:lnTo>
                  <a:pt x="5306220" y="2311399"/>
                </a:lnTo>
                <a:lnTo>
                  <a:pt x="5256975" y="2349499"/>
                </a:lnTo>
                <a:close/>
              </a:path>
              <a:path extrusionOk="0" h="3124200" w="5312409">
                <a:moveTo>
                  <a:pt x="3085877" y="1981199"/>
                </a:moveTo>
                <a:lnTo>
                  <a:pt x="2901569" y="1981199"/>
                </a:lnTo>
                <a:lnTo>
                  <a:pt x="2837954" y="1968499"/>
                </a:lnTo>
                <a:lnTo>
                  <a:pt x="3145010" y="1968499"/>
                </a:lnTo>
                <a:lnTo>
                  <a:pt x="3085877" y="1981199"/>
                </a:lnTo>
                <a:close/>
              </a:path>
              <a:path extrusionOk="0" h="3124200" w="5312409">
                <a:moveTo>
                  <a:pt x="3338937" y="3111499"/>
                </a:moveTo>
                <a:lnTo>
                  <a:pt x="2701098" y="3111499"/>
                </a:lnTo>
                <a:lnTo>
                  <a:pt x="2664985" y="3098799"/>
                </a:lnTo>
                <a:lnTo>
                  <a:pt x="3403261" y="3098799"/>
                </a:lnTo>
                <a:lnTo>
                  <a:pt x="3338937" y="3111499"/>
                </a:lnTo>
                <a:close/>
              </a:path>
              <a:path extrusionOk="0" h="3124200" w="5312409">
                <a:moveTo>
                  <a:pt x="3140160" y="3124199"/>
                </a:moveTo>
                <a:lnTo>
                  <a:pt x="2933006" y="3124199"/>
                </a:lnTo>
                <a:lnTo>
                  <a:pt x="2862168" y="3111499"/>
                </a:lnTo>
                <a:lnTo>
                  <a:pt x="3207371" y="3111499"/>
                </a:lnTo>
                <a:lnTo>
                  <a:pt x="3140160" y="3124199"/>
                </a:lnTo>
                <a:close/>
              </a:path>
            </a:pathLst>
          </a:custGeom>
          <a:solidFill>
            <a:srgbClr val="137CC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e237b96893_0_0"/>
          <p:cNvSpPr/>
          <p:nvPr/>
        </p:nvSpPr>
        <p:spPr>
          <a:xfrm>
            <a:off x="4903196" y="-1787"/>
            <a:ext cx="3733519" cy="1753135"/>
          </a:xfrm>
          <a:custGeom>
            <a:rect b="b" l="l" r="r" t="t"/>
            <a:pathLst>
              <a:path extrusionOk="0" h="2666365" w="4711065">
                <a:moveTo>
                  <a:pt x="4565383" y="702897"/>
                </a:moveTo>
                <a:lnTo>
                  <a:pt x="264659" y="702897"/>
                </a:lnTo>
                <a:lnTo>
                  <a:pt x="299585" y="658802"/>
                </a:lnTo>
                <a:lnTo>
                  <a:pt x="334275" y="616055"/>
                </a:lnTo>
                <a:lnTo>
                  <a:pt x="368744" y="574613"/>
                </a:lnTo>
                <a:lnTo>
                  <a:pt x="403012" y="534431"/>
                </a:lnTo>
                <a:lnTo>
                  <a:pt x="437096" y="495464"/>
                </a:lnTo>
                <a:lnTo>
                  <a:pt x="471014" y="457667"/>
                </a:lnTo>
                <a:lnTo>
                  <a:pt x="504783" y="420996"/>
                </a:lnTo>
                <a:lnTo>
                  <a:pt x="538421" y="385406"/>
                </a:lnTo>
                <a:lnTo>
                  <a:pt x="571946" y="350852"/>
                </a:lnTo>
                <a:lnTo>
                  <a:pt x="605375" y="317289"/>
                </a:lnTo>
                <a:lnTo>
                  <a:pt x="638726" y="284673"/>
                </a:lnTo>
                <a:lnTo>
                  <a:pt x="672018" y="252958"/>
                </a:lnTo>
                <a:lnTo>
                  <a:pt x="705267" y="222101"/>
                </a:lnTo>
                <a:lnTo>
                  <a:pt x="738491" y="192056"/>
                </a:lnTo>
                <a:lnTo>
                  <a:pt x="771708" y="162779"/>
                </a:lnTo>
                <a:lnTo>
                  <a:pt x="804936" y="134225"/>
                </a:lnTo>
                <a:lnTo>
                  <a:pt x="838192" y="106348"/>
                </a:lnTo>
                <a:lnTo>
                  <a:pt x="871495" y="79106"/>
                </a:lnTo>
                <a:lnTo>
                  <a:pt x="904861" y="52451"/>
                </a:lnTo>
                <a:lnTo>
                  <a:pt x="938309" y="26341"/>
                </a:lnTo>
                <a:lnTo>
                  <a:pt x="972834" y="0"/>
                </a:lnTo>
                <a:lnTo>
                  <a:pt x="4711064" y="0"/>
                </a:lnTo>
                <a:lnTo>
                  <a:pt x="4706261" y="48756"/>
                </a:lnTo>
                <a:lnTo>
                  <a:pt x="4700597" y="97758"/>
                </a:lnTo>
                <a:lnTo>
                  <a:pt x="4694150" y="146545"/>
                </a:lnTo>
                <a:lnTo>
                  <a:pt x="4686902" y="195488"/>
                </a:lnTo>
                <a:lnTo>
                  <a:pt x="4678905" y="244335"/>
                </a:lnTo>
                <a:lnTo>
                  <a:pt x="4670162" y="293071"/>
                </a:lnTo>
                <a:lnTo>
                  <a:pt x="4660675" y="341684"/>
                </a:lnTo>
                <a:lnTo>
                  <a:pt x="4650448" y="390160"/>
                </a:lnTo>
                <a:lnTo>
                  <a:pt x="4639482" y="438485"/>
                </a:lnTo>
                <a:lnTo>
                  <a:pt x="4627781" y="486648"/>
                </a:lnTo>
                <a:lnTo>
                  <a:pt x="4615347" y="534634"/>
                </a:lnTo>
                <a:lnTo>
                  <a:pt x="4602184" y="582429"/>
                </a:lnTo>
                <a:lnTo>
                  <a:pt x="4588293" y="630022"/>
                </a:lnTo>
                <a:lnTo>
                  <a:pt x="4573678" y="677397"/>
                </a:lnTo>
                <a:lnTo>
                  <a:pt x="4565383" y="702897"/>
                </a:lnTo>
                <a:close/>
              </a:path>
              <a:path extrusionOk="0" h="2666365" w="4711065">
                <a:moveTo>
                  <a:pt x="2039993" y="2666283"/>
                </a:moveTo>
                <a:lnTo>
                  <a:pt x="1977132" y="2665237"/>
                </a:lnTo>
                <a:lnTo>
                  <a:pt x="1913583" y="2662326"/>
                </a:lnTo>
                <a:lnTo>
                  <a:pt x="1849370" y="2657474"/>
                </a:lnTo>
                <a:lnTo>
                  <a:pt x="1784523" y="2650606"/>
                </a:lnTo>
                <a:lnTo>
                  <a:pt x="1719067" y="2641644"/>
                </a:lnTo>
                <a:lnTo>
                  <a:pt x="1653029" y="2630514"/>
                </a:lnTo>
                <a:lnTo>
                  <a:pt x="1586438" y="2617138"/>
                </a:lnTo>
                <a:lnTo>
                  <a:pt x="1538577" y="2606177"/>
                </a:lnTo>
                <a:lnTo>
                  <a:pt x="1490593" y="2594069"/>
                </a:lnTo>
                <a:lnTo>
                  <a:pt x="1442537" y="2580841"/>
                </a:lnTo>
                <a:lnTo>
                  <a:pt x="1394456" y="2566518"/>
                </a:lnTo>
                <a:lnTo>
                  <a:pt x="1346401" y="2551127"/>
                </a:lnTo>
                <a:lnTo>
                  <a:pt x="1298419" y="2534692"/>
                </a:lnTo>
                <a:lnTo>
                  <a:pt x="1250561" y="2517241"/>
                </a:lnTo>
                <a:lnTo>
                  <a:pt x="1202875" y="2498798"/>
                </a:lnTo>
                <a:lnTo>
                  <a:pt x="1155410" y="2479389"/>
                </a:lnTo>
                <a:lnTo>
                  <a:pt x="1108216" y="2459041"/>
                </a:lnTo>
                <a:lnTo>
                  <a:pt x="1061341" y="2437779"/>
                </a:lnTo>
                <a:lnTo>
                  <a:pt x="1014834" y="2415628"/>
                </a:lnTo>
                <a:lnTo>
                  <a:pt x="968745" y="2392615"/>
                </a:lnTo>
                <a:lnTo>
                  <a:pt x="923123" y="2368766"/>
                </a:lnTo>
                <a:lnTo>
                  <a:pt x="878017" y="2344106"/>
                </a:lnTo>
                <a:lnTo>
                  <a:pt x="833475" y="2318660"/>
                </a:lnTo>
                <a:lnTo>
                  <a:pt x="789547" y="2292456"/>
                </a:lnTo>
                <a:lnTo>
                  <a:pt x="746282" y="2265518"/>
                </a:lnTo>
                <a:lnTo>
                  <a:pt x="703729" y="2237873"/>
                </a:lnTo>
                <a:lnTo>
                  <a:pt x="661937" y="2209545"/>
                </a:lnTo>
                <a:lnTo>
                  <a:pt x="620956" y="2180562"/>
                </a:lnTo>
                <a:lnTo>
                  <a:pt x="580833" y="2150949"/>
                </a:lnTo>
                <a:lnTo>
                  <a:pt x="541619" y="2120731"/>
                </a:lnTo>
                <a:lnTo>
                  <a:pt x="503362" y="2089934"/>
                </a:lnTo>
                <a:lnTo>
                  <a:pt x="466112" y="2058585"/>
                </a:lnTo>
                <a:lnTo>
                  <a:pt x="429917" y="2026708"/>
                </a:lnTo>
                <a:lnTo>
                  <a:pt x="394827" y="1994331"/>
                </a:lnTo>
                <a:lnTo>
                  <a:pt x="360891" y="1961478"/>
                </a:lnTo>
                <a:lnTo>
                  <a:pt x="328157" y="1928175"/>
                </a:lnTo>
                <a:lnTo>
                  <a:pt x="296675" y="1894449"/>
                </a:lnTo>
                <a:lnTo>
                  <a:pt x="266494" y="1860324"/>
                </a:lnTo>
                <a:lnTo>
                  <a:pt x="237662" y="1825827"/>
                </a:lnTo>
                <a:lnTo>
                  <a:pt x="210230" y="1790984"/>
                </a:lnTo>
                <a:lnTo>
                  <a:pt x="184246" y="1755820"/>
                </a:lnTo>
                <a:lnTo>
                  <a:pt x="159759" y="1720362"/>
                </a:lnTo>
                <a:lnTo>
                  <a:pt x="136819" y="1684634"/>
                </a:lnTo>
                <a:lnTo>
                  <a:pt x="115473" y="1648663"/>
                </a:lnTo>
                <a:lnTo>
                  <a:pt x="95772" y="1612474"/>
                </a:lnTo>
                <a:lnTo>
                  <a:pt x="77765" y="1576094"/>
                </a:lnTo>
                <a:lnTo>
                  <a:pt x="61500" y="1539548"/>
                </a:lnTo>
                <a:lnTo>
                  <a:pt x="47026" y="1502862"/>
                </a:lnTo>
                <a:lnTo>
                  <a:pt x="34394" y="1466062"/>
                </a:lnTo>
                <a:lnTo>
                  <a:pt x="23651" y="1429173"/>
                </a:lnTo>
                <a:lnTo>
                  <a:pt x="8030" y="1355233"/>
                </a:lnTo>
                <a:lnTo>
                  <a:pt x="558" y="1281249"/>
                </a:lnTo>
                <a:lnTo>
                  <a:pt x="0" y="1244304"/>
                </a:lnTo>
                <a:lnTo>
                  <a:pt x="1625" y="1207426"/>
                </a:lnTo>
                <a:lnTo>
                  <a:pt x="9951" y="1145200"/>
                </a:lnTo>
                <a:lnTo>
                  <a:pt x="27957" y="1080049"/>
                </a:lnTo>
                <a:lnTo>
                  <a:pt x="59035" y="1007609"/>
                </a:lnTo>
                <a:lnTo>
                  <a:pt x="80538" y="967291"/>
                </a:lnTo>
                <a:lnTo>
                  <a:pt x="106582" y="923513"/>
                </a:lnTo>
                <a:lnTo>
                  <a:pt x="137592" y="875730"/>
                </a:lnTo>
                <a:lnTo>
                  <a:pt x="173992" y="823396"/>
                </a:lnTo>
                <a:lnTo>
                  <a:pt x="216206" y="765965"/>
                </a:lnTo>
                <a:lnTo>
                  <a:pt x="264659" y="702892"/>
                </a:lnTo>
                <a:lnTo>
                  <a:pt x="4565383" y="702897"/>
                </a:lnTo>
                <a:lnTo>
                  <a:pt x="4542286" y="771446"/>
                </a:lnTo>
                <a:lnTo>
                  <a:pt x="4525515" y="818092"/>
                </a:lnTo>
                <a:lnTo>
                  <a:pt x="4508030" y="864468"/>
                </a:lnTo>
                <a:lnTo>
                  <a:pt x="4489834" y="910562"/>
                </a:lnTo>
                <a:lnTo>
                  <a:pt x="4470930" y="956358"/>
                </a:lnTo>
                <a:lnTo>
                  <a:pt x="4451322" y="1001845"/>
                </a:lnTo>
                <a:lnTo>
                  <a:pt x="4431011" y="1047009"/>
                </a:lnTo>
                <a:lnTo>
                  <a:pt x="4410000" y="1091837"/>
                </a:lnTo>
                <a:lnTo>
                  <a:pt x="4388292" y="1136315"/>
                </a:lnTo>
                <a:lnTo>
                  <a:pt x="4365890" y="1180430"/>
                </a:lnTo>
                <a:lnTo>
                  <a:pt x="4342796" y="1224168"/>
                </a:lnTo>
                <a:lnTo>
                  <a:pt x="4319014" y="1267518"/>
                </a:lnTo>
                <a:lnTo>
                  <a:pt x="4294545" y="1310464"/>
                </a:lnTo>
                <a:lnTo>
                  <a:pt x="4269394" y="1352994"/>
                </a:lnTo>
                <a:lnTo>
                  <a:pt x="4243562" y="1395095"/>
                </a:lnTo>
                <a:lnTo>
                  <a:pt x="4217052" y="1436753"/>
                </a:lnTo>
                <a:lnTo>
                  <a:pt x="4189867" y="1477955"/>
                </a:lnTo>
                <a:lnTo>
                  <a:pt x="4162010" y="1518687"/>
                </a:lnTo>
                <a:lnTo>
                  <a:pt x="4133483" y="1558937"/>
                </a:lnTo>
                <a:lnTo>
                  <a:pt x="4104289" y="1598691"/>
                </a:lnTo>
                <a:lnTo>
                  <a:pt x="4074431" y="1637935"/>
                </a:lnTo>
                <a:lnTo>
                  <a:pt x="4043912" y="1676657"/>
                </a:lnTo>
                <a:lnTo>
                  <a:pt x="4012735" y="1714843"/>
                </a:lnTo>
                <a:lnTo>
                  <a:pt x="3980901" y="1752480"/>
                </a:lnTo>
                <a:lnTo>
                  <a:pt x="3948415" y="1789555"/>
                </a:lnTo>
                <a:lnTo>
                  <a:pt x="3915278" y="1826053"/>
                </a:lnTo>
                <a:lnTo>
                  <a:pt x="3881493" y="1861963"/>
                </a:lnTo>
                <a:lnTo>
                  <a:pt x="3847063" y="1897270"/>
                </a:lnTo>
                <a:lnTo>
                  <a:pt x="3811992" y="1931961"/>
                </a:lnTo>
                <a:lnTo>
                  <a:pt x="3776281" y="1966024"/>
                </a:lnTo>
                <a:lnTo>
                  <a:pt x="3739933" y="1999444"/>
                </a:lnTo>
                <a:lnTo>
                  <a:pt x="3702951" y="2032208"/>
                </a:lnTo>
                <a:lnTo>
                  <a:pt x="3665338" y="2064304"/>
                </a:lnTo>
                <a:lnTo>
                  <a:pt x="3633859" y="2089984"/>
                </a:lnTo>
                <a:lnTo>
                  <a:pt x="3595510" y="2119779"/>
                </a:lnTo>
                <a:lnTo>
                  <a:pt x="3550507" y="2153079"/>
                </a:lnTo>
                <a:lnTo>
                  <a:pt x="3499066" y="2189274"/>
                </a:lnTo>
                <a:lnTo>
                  <a:pt x="3441405" y="2227756"/>
                </a:lnTo>
                <a:lnTo>
                  <a:pt x="3377738" y="2267916"/>
                </a:lnTo>
                <a:lnTo>
                  <a:pt x="3343721" y="2288435"/>
                </a:lnTo>
                <a:lnTo>
                  <a:pt x="3308284" y="2309145"/>
                </a:lnTo>
                <a:lnTo>
                  <a:pt x="3271453" y="2329969"/>
                </a:lnTo>
                <a:lnTo>
                  <a:pt x="3233257" y="2350833"/>
                </a:lnTo>
                <a:lnTo>
                  <a:pt x="3193722" y="2371659"/>
                </a:lnTo>
                <a:lnTo>
                  <a:pt x="3152876" y="2392371"/>
                </a:lnTo>
                <a:lnTo>
                  <a:pt x="3110744" y="2412894"/>
                </a:lnTo>
                <a:lnTo>
                  <a:pt x="3067355" y="2433151"/>
                </a:lnTo>
                <a:lnTo>
                  <a:pt x="3022736" y="2453067"/>
                </a:lnTo>
                <a:lnTo>
                  <a:pt x="2976912" y="2472564"/>
                </a:lnTo>
                <a:lnTo>
                  <a:pt x="2929913" y="2491567"/>
                </a:lnTo>
                <a:lnTo>
                  <a:pt x="2881763" y="2510000"/>
                </a:lnTo>
                <a:lnTo>
                  <a:pt x="2832492" y="2527786"/>
                </a:lnTo>
                <a:lnTo>
                  <a:pt x="2782125" y="2544850"/>
                </a:lnTo>
                <a:lnTo>
                  <a:pt x="2730690" y="2561115"/>
                </a:lnTo>
                <a:lnTo>
                  <a:pt x="2678214" y="2576505"/>
                </a:lnTo>
                <a:lnTo>
                  <a:pt x="2624723" y="2590944"/>
                </a:lnTo>
                <a:lnTo>
                  <a:pt x="2570246" y="2604356"/>
                </a:lnTo>
                <a:lnTo>
                  <a:pt x="2514808" y="2616665"/>
                </a:lnTo>
                <a:lnTo>
                  <a:pt x="2458438" y="2627795"/>
                </a:lnTo>
                <a:lnTo>
                  <a:pt x="2401161" y="2637669"/>
                </a:lnTo>
                <a:lnTo>
                  <a:pt x="2343006" y="2646211"/>
                </a:lnTo>
                <a:lnTo>
                  <a:pt x="2283999" y="2653345"/>
                </a:lnTo>
                <a:lnTo>
                  <a:pt x="2224167" y="2658996"/>
                </a:lnTo>
                <a:lnTo>
                  <a:pt x="2163537" y="2663087"/>
                </a:lnTo>
                <a:lnTo>
                  <a:pt x="2102137" y="2665541"/>
                </a:lnTo>
                <a:lnTo>
                  <a:pt x="2039993" y="2666283"/>
                </a:lnTo>
                <a:close/>
              </a:path>
            </a:pathLst>
          </a:custGeom>
          <a:solidFill>
            <a:srgbClr val="99C7E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465900" y="2780428"/>
            <a:ext cx="112602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sz="6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4.2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sz="34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</a:t>
            </a:r>
            <a:r>
              <a:rPr sz="34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Forum Teatar</a:t>
            </a:r>
            <a:endParaRPr sz="3433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90" y="97810"/>
            <a:ext cx="2976979" cy="13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5572" y="97810"/>
            <a:ext cx="6395258" cy="134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idx="4294967295" type="ctrTitle"/>
          </p:nvPr>
        </p:nvSpPr>
        <p:spPr>
          <a:xfrm>
            <a:off x="247950" y="425625"/>
            <a:ext cx="112602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b="1" i="0" sz="3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4.2</a:t>
            </a:r>
            <a:endParaRPr b="1" i="0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sz="34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Forum Teatar</a:t>
            </a:r>
            <a:r>
              <a:rPr b="1" i="0" sz="3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7"/>
          <p:cNvSpPr txBox="1"/>
          <p:nvPr/>
        </p:nvSpPr>
        <p:spPr>
          <a:xfrm>
            <a:off x="247950" y="2028449"/>
            <a:ext cx="11696100" cy="4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sz="3000">
                <a:solidFill>
                  <a:schemeClr val="dk1"/>
                </a:solidFill>
              </a:rPr>
              <a:t>Imate osmišljen narativ i odredili ste likove.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sz="3600">
                <a:solidFill>
                  <a:schemeClr val="dk1"/>
                </a:solidFill>
              </a:rPr>
              <a:t>Sada je vrijeme za: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sz="3600">
                <a:solidFill>
                  <a:srgbClr val="0070C0"/>
                </a:solidFill>
              </a:rPr>
              <a:t>Kreiranje elemenata priče</a:t>
            </a:r>
            <a:endParaRPr sz="3600">
              <a:solidFill>
                <a:srgbClr val="0070C0"/>
              </a:solidFill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sz="3300">
                <a:solidFill>
                  <a:schemeClr val="dk1"/>
                </a:solidFill>
              </a:rPr>
              <a:t>Gdje i kada se radnja odvija? </a:t>
            </a:r>
            <a:endParaRPr sz="3300">
              <a:solidFill>
                <a:schemeClr val="dk1"/>
              </a:solidFill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sz="3300">
                <a:solidFill>
                  <a:schemeClr val="dk1"/>
                </a:solidFill>
              </a:rPr>
              <a:t>Što se događa s likovima tijekom priče?</a:t>
            </a:r>
            <a:endParaRPr sz="3300">
              <a:solidFill>
                <a:schemeClr val="dk1"/>
              </a:solidFill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sz="3300">
                <a:solidFill>
                  <a:schemeClr val="dk1"/>
                </a:solidFill>
              </a:rPr>
              <a:t>Što i na koji način likovi pričaju, rade ili se kreću?</a:t>
            </a:r>
            <a:br>
              <a: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247925" y="1846404"/>
            <a:ext cx="116961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sz="3700"/>
              <a:t>Koristit ćemo se tehnikom koja se zove </a:t>
            </a:r>
            <a:r>
              <a:rPr b="1" sz="3700"/>
              <a:t>Forum Teatar</a:t>
            </a:r>
            <a:endParaRPr b="1" sz="37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/>
              <a:t>To je tehnika koja poziva gledatelje da pomognu izvedbi djela svojim prijedlozima, ideama, pa čak i tako da sai uđu u pojedine uloge.</a:t>
            </a:r>
            <a:endParaRPr sz="3000"/>
          </a:p>
        </p:txBody>
      </p:sp>
      <p:sp>
        <p:nvSpPr>
          <p:cNvPr id="113" name="Google Shape;113;p28"/>
          <p:cNvSpPr txBox="1"/>
          <p:nvPr>
            <p:ph idx="4294967295" type="ctrTitle"/>
          </p:nvPr>
        </p:nvSpPr>
        <p:spPr>
          <a:xfrm>
            <a:off x="247950" y="425625"/>
            <a:ext cx="112602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b="1" i="0" sz="3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4.2</a:t>
            </a:r>
            <a:endParaRPr b="1" i="0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sz="34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Forum Teatar</a:t>
            </a:r>
            <a:endParaRPr b="1" i="0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302525" y="258000"/>
            <a:ext cx="11586900" cy="332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0940"/>
              <a:buFont typeface="Play"/>
              <a:buNone/>
            </a:pPr>
            <a:r>
              <a:rPr b="1" sz="3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 </a:t>
            </a:r>
            <a:r>
              <a:rPr b="1" sz="3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Izvedba prema scenariju</a:t>
            </a:r>
            <a:endParaRPr b="1" sz="39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515"/>
              <a:buFont typeface="Play"/>
              <a:buNone/>
            </a:pPr>
            <a:br>
              <a:rPr b="1" sz="4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300">
                <a:latin typeface="Arial"/>
                <a:ea typeface="Arial"/>
                <a:cs typeface="Arial"/>
                <a:sym typeface="Arial"/>
              </a:rPr>
              <a:t>Skupina glumaca predstavit će narativ koristeći osnovne elemente koje smo prethodno definirali. 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2020"/>
              <a:buFont typeface="Play"/>
              <a:buNone/>
            </a:pPr>
            <a:r>
              <a:rPr sz="3300">
                <a:latin typeface="Arial"/>
                <a:ea typeface="Arial"/>
                <a:cs typeface="Arial"/>
                <a:sym typeface="Arial"/>
              </a:rPr>
              <a:t>To će napraviti bez prekida i interakcija sa strane.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ctrTitle"/>
          </p:nvPr>
        </p:nvSpPr>
        <p:spPr>
          <a:xfrm>
            <a:off x="232050" y="112350"/>
            <a:ext cx="11518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b="1" sz="3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 2. Drugi interaktivni prikaz</a:t>
            </a:r>
            <a:endParaRPr b="1" sz="35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9"/>
          <p:cNvSpPr txBox="1"/>
          <p:nvPr>
            <p:ph idx="1" type="subTitle"/>
          </p:nvPr>
        </p:nvSpPr>
        <p:spPr>
          <a:xfrm>
            <a:off x="232050" y="754950"/>
            <a:ext cx="11727900" cy="5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6666"/>
              <a:buNone/>
            </a:pPr>
            <a:r>
              <a:rPr sz="12000"/>
              <a:t>Glumci izvode djelo po drugi put i sada traže interakciju s publikom, kreirajući i dodavajući nove elemente. </a:t>
            </a:r>
            <a:endParaRPr sz="1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8000"/>
              <a:buNone/>
            </a:pPr>
            <a:r>
              <a:t/>
            </a:r>
            <a:endParaRPr sz="10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6666"/>
              <a:buNone/>
            </a:pPr>
            <a:r>
              <a:rPr sz="12000"/>
              <a:t>Što bi se novo moglo nadodati</a:t>
            </a:r>
            <a:r>
              <a:rPr sz="12000"/>
              <a:t>? </a:t>
            </a:r>
            <a:endParaRPr sz="1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8000"/>
              <a:buNone/>
            </a:pPr>
            <a:r>
              <a:t/>
            </a:r>
            <a:endParaRPr sz="10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sz="12000"/>
              <a:t>Kako ćete se osjećati?</a:t>
            </a:r>
            <a:endParaRPr sz="12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sz="12000"/>
              <a:t>Što ćete govoriti?</a:t>
            </a:r>
            <a:endParaRPr sz="12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sz="12000"/>
              <a:t>Kako ćete se kretati?</a:t>
            </a:r>
            <a:endParaRPr sz="12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sz="12000"/>
              <a:t>Kako ćete glumiti</a:t>
            </a:r>
            <a:endParaRPr sz="1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46153"/>
              <a:buNone/>
            </a:pPr>
            <a:r>
              <a:t/>
            </a:r>
            <a:endParaRPr sz="5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r>
              <a:rPr sz="8000">
                <a:solidFill>
                  <a:srgbClr val="BF4F14"/>
                </a:solidFill>
              </a:rPr>
              <a:t>Prikupite odgovore kako biste kreirali situacije, dijalog i/ili radnju kao elemenate nove priče</a:t>
            </a:r>
            <a:endParaRPr sz="8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6666"/>
              <a:buNone/>
            </a:pPr>
            <a:r>
              <a:t/>
            </a:r>
            <a:endParaRPr sz="1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6666"/>
              <a:buNone/>
            </a:pPr>
            <a:r>
              <a:t/>
            </a:r>
            <a:endParaRPr sz="1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55555"/>
              <a:buNone/>
            </a:pPr>
            <a:r>
              <a:rPr sz="3600"/>
              <a:t>  </a:t>
            </a:r>
            <a:endParaRPr sz="2800">
              <a:solidFill>
                <a:srgbClr val="BF4F14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2857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type="ctrTitle"/>
          </p:nvPr>
        </p:nvSpPr>
        <p:spPr>
          <a:xfrm>
            <a:off x="418525" y="672425"/>
            <a:ext cx="71877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1428"/>
              <a:buFont typeface="Play"/>
              <a:buNone/>
            </a:pPr>
            <a:r>
              <a:rPr sz="3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3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</a:t>
            </a:r>
            <a:r>
              <a:rPr b="1" sz="3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3. Rasprava</a:t>
            </a:r>
            <a:endParaRPr b="1" sz="35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/>
          <p:nvPr>
            <p:ph idx="1" type="subTitle"/>
          </p:nvPr>
        </p:nvSpPr>
        <p:spPr>
          <a:xfrm>
            <a:off x="478200" y="1482275"/>
            <a:ext cx="11235600" cy="23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3000"/>
              <a:t>Što mislite da se dogodilo u priči?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3000"/>
              <a:t>Kakav je osjećaj biti “u cipelama drugoga”?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sz="3000"/>
              <a:t>Što bismo mogli promijeniti u stvarnom životom?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/>
        </p:nvSpPr>
        <p:spPr>
          <a:xfrm>
            <a:off x="7318100" y="5483450"/>
            <a:ext cx="45420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sz="2000">
                <a:solidFill>
                  <a:schemeClr val="dk1"/>
                </a:solidFill>
              </a:rPr>
              <a:t>“Europska komisija podupire izradu ove publikacije i ne predstavlja sadržaj koji odražava samo stajališta autora te se Komisija ne može smatrati odgovornom za bilo kakvu uporabu informacija sadržanih u njoj”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089" y="1363896"/>
            <a:ext cx="3463975" cy="16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0401" y="4420450"/>
            <a:ext cx="4167025" cy="8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0"/>
            <a:ext cx="6858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2024-03-21T16:56:22Z</dcterms:created>
  <dc:creator>Sanja Krsmanovic Tasic</dc:creator>
</cp:coreProperties>
</file>